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71" r:id="rId6"/>
    <p:sldId id="261" r:id="rId7"/>
    <p:sldId id="262" r:id="rId8"/>
    <p:sldId id="272" r:id="rId9"/>
    <p:sldId id="263" r:id="rId10"/>
    <p:sldId id="264" r:id="rId11"/>
    <p:sldId id="267" r:id="rId12"/>
    <p:sldId id="268" r:id="rId13"/>
    <p:sldId id="269" r:id="rId14"/>
    <p:sldId id="270" r:id="rId15"/>
    <p:sldId id="273" r:id="rId16"/>
    <p:sldId id="277" r:id="rId17"/>
    <p:sldId id="278" r:id="rId18"/>
    <p:sldId id="279" r:id="rId19"/>
    <p:sldId id="280" r:id="rId20"/>
    <p:sldId id="281" r:id="rId21"/>
    <p:sldId id="28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709"/>
    <a:srgbClr val="0244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80" d="100"/>
          <a:sy n="80" d="100"/>
        </p:scale>
        <p:origin x="60" y="-3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khana Neethipudi" userId="eadf0f37a9372565" providerId="LiveId" clId="{68B364B5-B154-4C2A-B49E-BABC7EDF8C93}"/>
    <pc:docChg chg="custSel modSld">
      <pc:chgData name="Lekhana Neethipudi" userId="eadf0f37a9372565" providerId="LiveId" clId="{68B364B5-B154-4C2A-B49E-BABC7EDF8C93}" dt="2023-05-31T09:28:58.747" v="159" actId="20577"/>
      <pc:docMkLst>
        <pc:docMk/>
      </pc:docMkLst>
      <pc:sldChg chg="addSp modSp mod">
        <pc:chgData name="Lekhana Neethipudi" userId="eadf0f37a9372565" providerId="LiveId" clId="{68B364B5-B154-4C2A-B49E-BABC7EDF8C93}" dt="2023-05-31T05:23:21.949" v="60" actId="20577"/>
        <pc:sldMkLst>
          <pc:docMk/>
          <pc:sldMk cId="155810246" sldId="256"/>
        </pc:sldMkLst>
        <pc:spChg chg="add mod">
          <ac:chgData name="Lekhana Neethipudi" userId="eadf0f37a9372565" providerId="LiveId" clId="{68B364B5-B154-4C2A-B49E-BABC7EDF8C93}" dt="2023-05-31T05:23:03.001" v="56" actId="1076"/>
          <ac:spMkLst>
            <pc:docMk/>
            <pc:sldMk cId="155810246" sldId="256"/>
            <ac:spMk id="2" creationId="{11D8DADF-5839-4B05-88AC-5A38C306B298}"/>
          </ac:spMkLst>
        </pc:spChg>
        <pc:spChg chg="mod">
          <ac:chgData name="Lekhana Neethipudi" userId="eadf0f37a9372565" providerId="LiveId" clId="{68B364B5-B154-4C2A-B49E-BABC7EDF8C93}" dt="2023-05-31T05:23:21.949" v="60" actId="20577"/>
          <ac:spMkLst>
            <pc:docMk/>
            <pc:sldMk cId="155810246" sldId="256"/>
            <ac:spMk id="3" creationId="{F2F1ADF4-B0C7-C7C2-8B63-8895D3F81EBA}"/>
          </ac:spMkLst>
        </pc:spChg>
        <pc:spChg chg="mod">
          <ac:chgData name="Lekhana Neethipudi" userId="eadf0f37a9372565" providerId="LiveId" clId="{68B364B5-B154-4C2A-B49E-BABC7EDF8C93}" dt="2023-05-31T05:18:59.522" v="4" actId="20577"/>
          <ac:spMkLst>
            <pc:docMk/>
            <pc:sldMk cId="155810246" sldId="256"/>
            <ac:spMk id="9" creationId="{4E67A2AC-00F6-985A-C661-784C2AA22DB5}"/>
          </ac:spMkLst>
        </pc:spChg>
      </pc:sldChg>
      <pc:sldChg chg="modSp mod">
        <pc:chgData name="Lekhana Neethipudi" userId="eadf0f37a9372565" providerId="LiveId" clId="{68B364B5-B154-4C2A-B49E-BABC7EDF8C93}" dt="2023-05-31T06:24:24.447" v="126" actId="20577"/>
        <pc:sldMkLst>
          <pc:docMk/>
          <pc:sldMk cId="3066299370" sldId="258"/>
        </pc:sldMkLst>
        <pc:spChg chg="mod">
          <ac:chgData name="Lekhana Neethipudi" userId="eadf0f37a9372565" providerId="LiveId" clId="{68B364B5-B154-4C2A-B49E-BABC7EDF8C93}" dt="2023-05-31T06:24:24.447" v="126" actId="20577"/>
          <ac:spMkLst>
            <pc:docMk/>
            <pc:sldMk cId="3066299370" sldId="258"/>
            <ac:spMk id="7" creationId="{4EA6B4E1-DB62-ABC8-9376-891CD4ACDF4E}"/>
          </ac:spMkLst>
        </pc:spChg>
      </pc:sldChg>
      <pc:sldChg chg="addSp delSp modSp mod">
        <pc:chgData name="Lekhana Neethipudi" userId="eadf0f37a9372565" providerId="LiveId" clId="{68B364B5-B154-4C2A-B49E-BABC7EDF8C93}" dt="2023-05-31T08:44:07.174" v="158" actId="1076"/>
        <pc:sldMkLst>
          <pc:docMk/>
          <pc:sldMk cId="4078025115" sldId="260"/>
        </pc:sldMkLst>
        <pc:spChg chg="add del mod">
          <ac:chgData name="Lekhana Neethipudi" userId="eadf0f37a9372565" providerId="LiveId" clId="{68B364B5-B154-4C2A-B49E-BABC7EDF8C93}" dt="2023-05-31T08:44:02.445" v="157" actId="478"/>
          <ac:spMkLst>
            <pc:docMk/>
            <pc:sldMk cId="4078025115" sldId="260"/>
            <ac:spMk id="2" creationId="{D4A3DFE6-65FF-4BF7-A0E6-483ECB1B472F}"/>
          </ac:spMkLst>
        </pc:spChg>
        <pc:spChg chg="mod">
          <ac:chgData name="Lekhana Neethipudi" userId="eadf0f37a9372565" providerId="LiveId" clId="{68B364B5-B154-4C2A-B49E-BABC7EDF8C93}" dt="2023-05-31T08:44:07.174" v="158" actId="1076"/>
          <ac:spMkLst>
            <pc:docMk/>
            <pc:sldMk cId="4078025115" sldId="260"/>
            <ac:spMk id="9" creationId="{9E6CB871-F71A-0AA9-2DC6-C9AA195CBD29}"/>
          </ac:spMkLst>
        </pc:spChg>
      </pc:sldChg>
      <pc:sldChg chg="modSp mod">
        <pc:chgData name="Lekhana Neethipudi" userId="eadf0f37a9372565" providerId="LiveId" clId="{68B364B5-B154-4C2A-B49E-BABC7EDF8C93}" dt="2023-05-31T09:28:58.747" v="159" actId="20577"/>
        <pc:sldMkLst>
          <pc:docMk/>
          <pc:sldMk cId="41928864" sldId="263"/>
        </pc:sldMkLst>
        <pc:spChg chg="mod">
          <ac:chgData name="Lekhana Neethipudi" userId="eadf0f37a9372565" providerId="LiveId" clId="{68B364B5-B154-4C2A-B49E-BABC7EDF8C93}" dt="2023-05-31T09:28:58.747" v="159" actId="20577"/>
          <ac:spMkLst>
            <pc:docMk/>
            <pc:sldMk cId="41928864" sldId="263"/>
            <ac:spMk id="7" creationId="{02FB6A81-F334-0D76-10FC-F69162C07E4E}"/>
          </ac:spMkLst>
        </pc:spChg>
      </pc:sldChg>
      <pc:sldChg chg="modSp mod">
        <pc:chgData name="Lekhana Neethipudi" userId="eadf0f37a9372565" providerId="LiveId" clId="{68B364B5-B154-4C2A-B49E-BABC7EDF8C93}" dt="2023-05-31T06:59:03.907" v="129" actId="1076"/>
        <pc:sldMkLst>
          <pc:docMk/>
          <pc:sldMk cId="3707124594" sldId="281"/>
        </pc:sldMkLst>
        <pc:picChg chg="mod">
          <ac:chgData name="Lekhana Neethipudi" userId="eadf0f37a9372565" providerId="LiveId" clId="{68B364B5-B154-4C2A-B49E-BABC7EDF8C93}" dt="2023-05-31T06:59:03.907" v="129" actId="1076"/>
          <ac:picMkLst>
            <pc:docMk/>
            <pc:sldMk cId="3707124594" sldId="281"/>
            <ac:picMk id="3" creationId="{959712E0-8207-4DE4-A04E-CBEDD5E98F5A}"/>
          </ac:picMkLst>
        </pc:picChg>
      </pc:sldChg>
    </pc:docChg>
  </pc:docChgLst>
</pc:chgInfo>
</file>

<file path=ppt/media/image1.jpeg>
</file>

<file path=ppt/media/image10.jpg>
</file>

<file path=ppt/media/image11.png>
</file>

<file path=ppt/media/image12.jp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B3F67-B707-8979-476B-02C5D73597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9AE38E1-3DA5-4D6E-C293-63C7257D7B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7AFC9CA-BC25-AA3C-2768-3A7E824EEAE5}"/>
              </a:ext>
            </a:extLst>
          </p:cNvPr>
          <p:cNvSpPr>
            <a:spLocks noGrp="1"/>
          </p:cNvSpPr>
          <p:nvPr>
            <p:ph type="dt" sz="half" idx="10"/>
          </p:nvPr>
        </p:nvSpPr>
        <p:spPr/>
        <p:txBody>
          <a:bodyPr/>
          <a:lstStyle/>
          <a:p>
            <a:fld id="{6D3052E0-193B-4471-BAD0-B156ECCE0645}" type="datetimeFigureOut">
              <a:rPr lang="en-IN" smtClean="0"/>
              <a:t>31-05-2023</a:t>
            </a:fld>
            <a:endParaRPr lang="en-IN"/>
          </a:p>
        </p:txBody>
      </p:sp>
      <p:sp>
        <p:nvSpPr>
          <p:cNvPr id="5" name="Footer Placeholder 4">
            <a:extLst>
              <a:ext uri="{FF2B5EF4-FFF2-40B4-BE49-F238E27FC236}">
                <a16:creationId xmlns:a16="http://schemas.microsoft.com/office/drawing/2014/main" id="{44D8B6C0-2820-D328-6956-3380379A41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0392ACD-F373-DD6F-A122-68361731FA88}"/>
              </a:ext>
            </a:extLst>
          </p:cNvPr>
          <p:cNvSpPr>
            <a:spLocks noGrp="1"/>
          </p:cNvSpPr>
          <p:nvPr>
            <p:ph type="sldNum" sz="quarter" idx="12"/>
          </p:nvPr>
        </p:nvSpPr>
        <p:spPr/>
        <p:txBody>
          <a:bodyPr/>
          <a:lstStyle/>
          <a:p>
            <a:fld id="{9A4885F6-2260-448F-B959-55B05DA5EC59}" type="slidenum">
              <a:rPr lang="en-IN" smtClean="0"/>
              <a:t>‹#›</a:t>
            </a:fld>
            <a:endParaRPr lang="en-IN"/>
          </a:p>
        </p:txBody>
      </p:sp>
    </p:spTree>
    <p:extLst>
      <p:ext uri="{BB962C8B-B14F-4D97-AF65-F5344CB8AC3E}">
        <p14:creationId xmlns:p14="http://schemas.microsoft.com/office/powerpoint/2010/main" val="32211632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4FEFE-FABA-541F-62FA-F712B62DF45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82DFC51-4043-FB34-0659-6BD60C9643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91A309F-94DE-293D-E0E4-782EBA5A1609}"/>
              </a:ext>
            </a:extLst>
          </p:cNvPr>
          <p:cNvSpPr>
            <a:spLocks noGrp="1"/>
          </p:cNvSpPr>
          <p:nvPr>
            <p:ph type="dt" sz="half" idx="10"/>
          </p:nvPr>
        </p:nvSpPr>
        <p:spPr/>
        <p:txBody>
          <a:bodyPr/>
          <a:lstStyle/>
          <a:p>
            <a:fld id="{6D3052E0-193B-4471-BAD0-B156ECCE0645}" type="datetimeFigureOut">
              <a:rPr lang="en-IN" smtClean="0"/>
              <a:t>31-05-2023</a:t>
            </a:fld>
            <a:endParaRPr lang="en-IN"/>
          </a:p>
        </p:txBody>
      </p:sp>
      <p:sp>
        <p:nvSpPr>
          <p:cNvPr id="5" name="Footer Placeholder 4">
            <a:extLst>
              <a:ext uri="{FF2B5EF4-FFF2-40B4-BE49-F238E27FC236}">
                <a16:creationId xmlns:a16="http://schemas.microsoft.com/office/drawing/2014/main" id="{37487A13-706B-00C8-1CEB-199CFA57551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E0584EE-2572-1BF3-3AE7-FC154CFDC251}"/>
              </a:ext>
            </a:extLst>
          </p:cNvPr>
          <p:cNvSpPr>
            <a:spLocks noGrp="1"/>
          </p:cNvSpPr>
          <p:nvPr>
            <p:ph type="sldNum" sz="quarter" idx="12"/>
          </p:nvPr>
        </p:nvSpPr>
        <p:spPr/>
        <p:txBody>
          <a:bodyPr/>
          <a:lstStyle/>
          <a:p>
            <a:fld id="{9A4885F6-2260-448F-B959-55B05DA5EC59}" type="slidenum">
              <a:rPr lang="en-IN" smtClean="0"/>
              <a:t>‹#›</a:t>
            </a:fld>
            <a:endParaRPr lang="en-IN"/>
          </a:p>
        </p:txBody>
      </p:sp>
    </p:spTree>
    <p:extLst>
      <p:ext uri="{BB962C8B-B14F-4D97-AF65-F5344CB8AC3E}">
        <p14:creationId xmlns:p14="http://schemas.microsoft.com/office/powerpoint/2010/main" val="23420030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02E86E-23F7-E0E1-6E81-8EF16FBF70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B28EDE7-8DB5-7995-4B8E-2BD10DD792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804284B-BCE6-A5C8-7739-4DDA8C1C205A}"/>
              </a:ext>
            </a:extLst>
          </p:cNvPr>
          <p:cNvSpPr>
            <a:spLocks noGrp="1"/>
          </p:cNvSpPr>
          <p:nvPr>
            <p:ph type="dt" sz="half" idx="10"/>
          </p:nvPr>
        </p:nvSpPr>
        <p:spPr/>
        <p:txBody>
          <a:bodyPr/>
          <a:lstStyle/>
          <a:p>
            <a:fld id="{6D3052E0-193B-4471-BAD0-B156ECCE0645}" type="datetimeFigureOut">
              <a:rPr lang="en-IN" smtClean="0"/>
              <a:t>31-05-2023</a:t>
            </a:fld>
            <a:endParaRPr lang="en-IN"/>
          </a:p>
        </p:txBody>
      </p:sp>
      <p:sp>
        <p:nvSpPr>
          <p:cNvPr id="5" name="Footer Placeholder 4">
            <a:extLst>
              <a:ext uri="{FF2B5EF4-FFF2-40B4-BE49-F238E27FC236}">
                <a16:creationId xmlns:a16="http://schemas.microsoft.com/office/drawing/2014/main" id="{0C445D59-ABA5-DF6F-A038-85B48D5A3A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D8EC422-F6D2-24BE-04AD-F73719320682}"/>
              </a:ext>
            </a:extLst>
          </p:cNvPr>
          <p:cNvSpPr>
            <a:spLocks noGrp="1"/>
          </p:cNvSpPr>
          <p:nvPr>
            <p:ph type="sldNum" sz="quarter" idx="12"/>
          </p:nvPr>
        </p:nvSpPr>
        <p:spPr/>
        <p:txBody>
          <a:bodyPr/>
          <a:lstStyle/>
          <a:p>
            <a:fld id="{9A4885F6-2260-448F-B959-55B05DA5EC59}" type="slidenum">
              <a:rPr lang="en-IN" smtClean="0"/>
              <a:t>‹#›</a:t>
            </a:fld>
            <a:endParaRPr lang="en-IN"/>
          </a:p>
        </p:txBody>
      </p:sp>
    </p:spTree>
    <p:extLst>
      <p:ext uri="{BB962C8B-B14F-4D97-AF65-F5344CB8AC3E}">
        <p14:creationId xmlns:p14="http://schemas.microsoft.com/office/powerpoint/2010/main" val="9728570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76FE3-DEDB-AC73-C45A-E22078E2513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A47F0FB-0A48-6E86-5C82-0AB983325B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7D0833-DED5-263D-D4D7-2DD28FB031B3}"/>
              </a:ext>
            </a:extLst>
          </p:cNvPr>
          <p:cNvSpPr>
            <a:spLocks noGrp="1"/>
          </p:cNvSpPr>
          <p:nvPr>
            <p:ph type="dt" sz="half" idx="10"/>
          </p:nvPr>
        </p:nvSpPr>
        <p:spPr/>
        <p:txBody>
          <a:bodyPr/>
          <a:lstStyle/>
          <a:p>
            <a:fld id="{6D3052E0-193B-4471-BAD0-B156ECCE0645}" type="datetimeFigureOut">
              <a:rPr lang="en-IN" smtClean="0"/>
              <a:t>31-05-2023</a:t>
            </a:fld>
            <a:endParaRPr lang="en-IN"/>
          </a:p>
        </p:txBody>
      </p:sp>
      <p:sp>
        <p:nvSpPr>
          <p:cNvPr id="5" name="Footer Placeholder 4">
            <a:extLst>
              <a:ext uri="{FF2B5EF4-FFF2-40B4-BE49-F238E27FC236}">
                <a16:creationId xmlns:a16="http://schemas.microsoft.com/office/drawing/2014/main" id="{795103E5-B502-CE4D-946A-8C13C1DC2A4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248BE9-5242-17AF-1046-FE491A2F5B5D}"/>
              </a:ext>
            </a:extLst>
          </p:cNvPr>
          <p:cNvSpPr>
            <a:spLocks noGrp="1"/>
          </p:cNvSpPr>
          <p:nvPr>
            <p:ph type="sldNum" sz="quarter" idx="12"/>
          </p:nvPr>
        </p:nvSpPr>
        <p:spPr/>
        <p:txBody>
          <a:bodyPr/>
          <a:lstStyle/>
          <a:p>
            <a:fld id="{9A4885F6-2260-448F-B959-55B05DA5EC59}" type="slidenum">
              <a:rPr lang="en-IN" smtClean="0"/>
              <a:t>‹#›</a:t>
            </a:fld>
            <a:endParaRPr lang="en-IN"/>
          </a:p>
        </p:txBody>
      </p:sp>
    </p:spTree>
    <p:extLst>
      <p:ext uri="{BB962C8B-B14F-4D97-AF65-F5344CB8AC3E}">
        <p14:creationId xmlns:p14="http://schemas.microsoft.com/office/powerpoint/2010/main" val="1935319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BBEF3-33FC-AD9D-27C2-2638CDD4816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9340520-82AB-80D4-E037-5745B63787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CF8989-545D-8EA5-BF36-EA1D5870253B}"/>
              </a:ext>
            </a:extLst>
          </p:cNvPr>
          <p:cNvSpPr>
            <a:spLocks noGrp="1"/>
          </p:cNvSpPr>
          <p:nvPr>
            <p:ph type="dt" sz="half" idx="10"/>
          </p:nvPr>
        </p:nvSpPr>
        <p:spPr/>
        <p:txBody>
          <a:bodyPr/>
          <a:lstStyle/>
          <a:p>
            <a:fld id="{6D3052E0-193B-4471-BAD0-B156ECCE0645}" type="datetimeFigureOut">
              <a:rPr lang="en-IN" smtClean="0"/>
              <a:t>31-05-2023</a:t>
            </a:fld>
            <a:endParaRPr lang="en-IN"/>
          </a:p>
        </p:txBody>
      </p:sp>
      <p:sp>
        <p:nvSpPr>
          <p:cNvPr id="5" name="Footer Placeholder 4">
            <a:extLst>
              <a:ext uri="{FF2B5EF4-FFF2-40B4-BE49-F238E27FC236}">
                <a16:creationId xmlns:a16="http://schemas.microsoft.com/office/drawing/2014/main" id="{7F22C6F8-6D1D-A7B6-E9CF-B0D366A131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AB963B2-7663-6919-5F58-5964CA57C884}"/>
              </a:ext>
            </a:extLst>
          </p:cNvPr>
          <p:cNvSpPr>
            <a:spLocks noGrp="1"/>
          </p:cNvSpPr>
          <p:nvPr>
            <p:ph type="sldNum" sz="quarter" idx="12"/>
          </p:nvPr>
        </p:nvSpPr>
        <p:spPr/>
        <p:txBody>
          <a:bodyPr/>
          <a:lstStyle/>
          <a:p>
            <a:fld id="{9A4885F6-2260-448F-B959-55B05DA5EC59}" type="slidenum">
              <a:rPr lang="en-IN" smtClean="0"/>
              <a:t>‹#›</a:t>
            </a:fld>
            <a:endParaRPr lang="en-IN"/>
          </a:p>
        </p:txBody>
      </p:sp>
    </p:spTree>
    <p:extLst>
      <p:ext uri="{BB962C8B-B14F-4D97-AF65-F5344CB8AC3E}">
        <p14:creationId xmlns:p14="http://schemas.microsoft.com/office/powerpoint/2010/main" val="37989033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9B508-AE15-0BBC-8E45-EC27300B486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A915521-EF06-6978-C1B2-B38129C77D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68F12A0-395D-F9F5-8614-7D0F5F77B3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DD6FF17-BAFA-C0FE-E8B4-A8ED0EBF5E8F}"/>
              </a:ext>
            </a:extLst>
          </p:cNvPr>
          <p:cNvSpPr>
            <a:spLocks noGrp="1"/>
          </p:cNvSpPr>
          <p:nvPr>
            <p:ph type="dt" sz="half" idx="10"/>
          </p:nvPr>
        </p:nvSpPr>
        <p:spPr/>
        <p:txBody>
          <a:bodyPr/>
          <a:lstStyle/>
          <a:p>
            <a:fld id="{6D3052E0-193B-4471-BAD0-B156ECCE0645}" type="datetimeFigureOut">
              <a:rPr lang="en-IN" smtClean="0"/>
              <a:t>31-05-2023</a:t>
            </a:fld>
            <a:endParaRPr lang="en-IN"/>
          </a:p>
        </p:txBody>
      </p:sp>
      <p:sp>
        <p:nvSpPr>
          <p:cNvPr id="6" name="Footer Placeholder 5">
            <a:extLst>
              <a:ext uri="{FF2B5EF4-FFF2-40B4-BE49-F238E27FC236}">
                <a16:creationId xmlns:a16="http://schemas.microsoft.com/office/drawing/2014/main" id="{92F1585A-DEEB-D9E7-5C3B-BD2DE988C1D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2D20A6E-52A0-BF80-F991-48C3DADF8704}"/>
              </a:ext>
            </a:extLst>
          </p:cNvPr>
          <p:cNvSpPr>
            <a:spLocks noGrp="1"/>
          </p:cNvSpPr>
          <p:nvPr>
            <p:ph type="sldNum" sz="quarter" idx="12"/>
          </p:nvPr>
        </p:nvSpPr>
        <p:spPr/>
        <p:txBody>
          <a:bodyPr/>
          <a:lstStyle/>
          <a:p>
            <a:fld id="{9A4885F6-2260-448F-B959-55B05DA5EC59}" type="slidenum">
              <a:rPr lang="en-IN" smtClean="0"/>
              <a:t>‹#›</a:t>
            </a:fld>
            <a:endParaRPr lang="en-IN"/>
          </a:p>
        </p:txBody>
      </p:sp>
    </p:spTree>
    <p:extLst>
      <p:ext uri="{BB962C8B-B14F-4D97-AF65-F5344CB8AC3E}">
        <p14:creationId xmlns:p14="http://schemas.microsoft.com/office/powerpoint/2010/main" val="248701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3DD87-350F-B7C4-73DC-C55AC9482EC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0D7F4C4-840F-E004-0F45-1D70580961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1746230-17DD-1385-9FCA-267F1CABC9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FED790D-0EBC-83AA-BCBB-49D3AA1CB4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3F6F0C-6C82-BA9C-F7DB-6EA9C2819A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4455DA4-D5DE-29A5-F8F4-75AB8AD8CADA}"/>
              </a:ext>
            </a:extLst>
          </p:cNvPr>
          <p:cNvSpPr>
            <a:spLocks noGrp="1"/>
          </p:cNvSpPr>
          <p:nvPr>
            <p:ph type="dt" sz="half" idx="10"/>
          </p:nvPr>
        </p:nvSpPr>
        <p:spPr/>
        <p:txBody>
          <a:bodyPr/>
          <a:lstStyle/>
          <a:p>
            <a:fld id="{6D3052E0-193B-4471-BAD0-B156ECCE0645}" type="datetimeFigureOut">
              <a:rPr lang="en-IN" smtClean="0"/>
              <a:t>31-05-2023</a:t>
            </a:fld>
            <a:endParaRPr lang="en-IN"/>
          </a:p>
        </p:txBody>
      </p:sp>
      <p:sp>
        <p:nvSpPr>
          <p:cNvPr id="8" name="Footer Placeholder 7">
            <a:extLst>
              <a:ext uri="{FF2B5EF4-FFF2-40B4-BE49-F238E27FC236}">
                <a16:creationId xmlns:a16="http://schemas.microsoft.com/office/drawing/2014/main" id="{5F78DBE8-D9BC-3E0B-0D32-B075DEA5E54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83403B2-E2EE-D500-51E4-6523D6AF254A}"/>
              </a:ext>
            </a:extLst>
          </p:cNvPr>
          <p:cNvSpPr>
            <a:spLocks noGrp="1"/>
          </p:cNvSpPr>
          <p:nvPr>
            <p:ph type="sldNum" sz="quarter" idx="12"/>
          </p:nvPr>
        </p:nvSpPr>
        <p:spPr/>
        <p:txBody>
          <a:bodyPr/>
          <a:lstStyle/>
          <a:p>
            <a:fld id="{9A4885F6-2260-448F-B959-55B05DA5EC59}" type="slidenum">
              <a:rPr lang="en-IN" smtClean="0"/>
              <a:t>‹#›</a:t>
            </a:fld>
            <a:endParaRPr lang="en-IN"/>
          </a:p>
        </p:txBody>
      </p:sp>
    </p:spTree>
    <p:extLst>
      <p:ext uri="{BB962C8B-B14F-4D97-AF65-F5344CB8AC3E}">
        <p14:creationId xmlns:p14="http://schemas.microsoft.com/office/powerpoint/2010/main" val="4563061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BDCD2-7634-E577-54CC-7499A261468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67D62DC-9D8B-9ED5-1866-5BC183A44A55}"/>
              </a:ext>
            </a:extLst>
          </p:cNvPr>
          <p:cNvSpPr>
            <a:spLocks noGrp="1"/>
          </p:cNvSpPr>
          <p:nvPr>
            <p:ph type="dt" sz="half" idx="10"/>
          </p:nvPr>
        </p:nvSpPr>
        <p:spPr/>
        <p:txBody>
          <a:bodyPr/>
          <a:lstStyle/>
          <a:p>
            <a:fld id="{6D3052E0-193B-4471-BAD0-B156ECCE0645}" type="datetimeFigureOut">
              <a:rPr lang="en-IN" smtClean="0"/>
              <a:t>31-05-2023</a:t>
            </a:fld>
            <a:endParaRPr lang="en-IN"/>
          </a:p>
        </p:txBody>
      </p:sp>
      <p:sp>
        <p:nvSpPr>
          <p:cNvPr id="4" name="Footer Placeholder 3">
            <a:extLst>
              <a:ext uri="{FF2B5EF4-FFF2-40B4-BE49-F238E27FC236}">
                <a16:creationId xmlns:a16="http://schemas.microsoft.com/office/drawing/2014/main" id="{7E9FC5A4-5C09-61A7-D648-4C9D4C05B40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37A0086-7A2B-A223-1059-E1D092DC6ACA}"/>
              </a:ext>
            </a:extLst>
          </p:cNvPr>
          <p:cNvSpPr>
            <a:spLocks noGrp="1"/>
          </p:cNvSpPr>
          <p:nvPr>
            <p:ph type="sldNum" sz="quarter" idx="12"/>
          </p:nvPr>
        </p:nvSpPr>
        <p:spPr/>
        <p:txBody>
          <a:bodyPr/>
          <a:lstStyle/>
          <a:p>
            <a:fld id="{9A4885F6-2260-448F-B959-55B05DA5EC59}" type="slidenum">
              <a:rPr lang="en-IN" smtClean="0"/>
              <a:t>‹#›</a:t>
            </a:fld>
            <a:endParaRPr lang="en-IN"/>
          </a:p>
        </p:txBody>
      </p:sp>
    </p:spTree>
    <p:extLst>
      <p:ext uri="{BB962C8B-B14F-4D97-AF65-F5344CB8AC3E}">
        <p14:creationId xmlns:p14="http://schemas.microsoft.com/office/powerpoint/2010/main" val="906049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4DBE64-6118-9AFD-0616-BC6CB26C4BF3}"/>
              </a:ext>
            </a:extLst>
          </p:cNvPr>
          <p:cNvSpPr>
            <a:spLocks noGrp="1"/>
          </p:cNvSpPr>
          <p:nvPr>
            <p:ph type="dt" sz="half" idx="10"/>
          </p:nvPr>
        </p:nvSpPr>
        <p:spPr/>
        <p:txBody>
          <a:bodyPr/>
          <a:lstStyle/>
          <a:p>
            <a:fld id="{6D3052E0-193B-4471-BAD0-B156ECCE0645}" type="datetimeFigureOut">
              <a:rPr lang="en-IN" smtClean="0"/>
              <a:t>31-05-2023</a:t>
            </a:fld>
            <a:endParaRPr lang="en-IN"/>
          </a:p>
        </p:txBody>
      </p:sp>
      <p:sp>
        <p:nvSpPr>
          <p:cNvPr id="3" name="Footer Placeholder 2">
            <a:extLst>
              <a:ext uri="{FF2B5EF4-FFF2-40B4-BE49-F238E27FC236}">
                <a16:creationId xmlns:a16="http://schemas.microsoft.com/office/drawing/2014/main" id="{6F889BF4-81CA-177F-6DC2-93F24CA2A5E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0706F71-C239-E607-2CEE-3AF2852AF6D3}"/>
              </a:ext>
            </a:extLst>
          </p:cNvPr>
          <p:cNvSpPr>
            <a:spLocks noGrp="1"/>
          </p:cNvSpPr>
          <p:nvPr>
            <p:ph type="sldNum" sz="quarter" idx="12"/>
          </p:nvPr>
        </p:nvSpPr>
        <p:spPr/>
        <p:txBody>
          <a:bodyPr/>
          <a:lstStyle/>
          <a:p>
            <a:fld id="{9A4885F6-2260-448F-B959-55B05DA5EC59}" type="slidenum">
              <a:rPr lang="en-IN" smtClean="0"/>
              <a:t>‹#›</a:t>
            </a:fld>
            <a:endParaRPr lang="en-IN"/>
          </a:p>
        </p:txBody>
      </p:sp>
    </p:spTree>
    <p:extLst>
      <p:ext uri="{BB962C8B-B14F-4D97-AF65-F5344CB8AC3E}">
        <p14:creationId xmlns:p14="http://schemas.microsoft.com/office/powerpoint/2010/main" val="20441633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A0FD-EAEE-B877-2F01-0E696619A9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7516EFA-B9AA-9F0B-71D2-F37EA15744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A87B04D-F65C-6A4E-1977-AE47ABF335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5D746A-CD00-7802-5968-DE12C324EB96}"/>
              </a:ext>
            </a:extLst>
          </p:cNvPr>
          <p:cNvSpPr>
            <a:spLocks noGrp="1"/>
          </p:cNvSpPr>
          <p:nvPr>
            <p:ph type="dt" sz="half" idx="10"/>
          </p:nvPr>
        </p:nvSpPr>
        <p:spPr/>
        <p:txBody>
          <a:bodyPr/>
          <a:lstStyle/>
          <a:p>
            <a:fld id="{6D3052E0-193B-4471-BAD0-B156ECCE0645}" type="datetimeFigureOut">
              <a:rPr lang="en-IN" smtClean="0"/>
              <a:t>31-05-2023</a:t>
            </a:fld>
            <a:endParaRPr lang="en-IN"/>
          </a:p>
        </p:txBody>
      </p:sp>
      <p:sp>
        <p:nvSpPr>
          <p:cNvPr id="6" name="Footer Placeholder 5">
            <a:extLst>
              <a:ext uri="{FF2B5EF4-FFF2-40B4-BE49-F238E27FC236}">
                <a16:creationId xmlns:a16="http://schemas.microsoft.com/office/drawing/2014/main" id="{51011E17-85ED-3700-30C5-205EFF12CAE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732D8C5-E45C-9AF4-B304-0177284A38FF}"/>
              </a:ext>
            </a:extLst>
          </p:cNvPr>
          <p:cNvSpPr>
            <a:spLocks noGrp="1"/>
          </p:cNvSpPr>
          <p:nvPr>
            <p:ph type="sldNum" sz="quarter" idx="12"/>
          </p:nvPr>
        </p:nvSpPr>
        <p:spPr/>
        <p:txBody>
          <a:bodyPr/>
          <a:lstStyle/>
          <a:p>
            <a:fld id="{9A4885F6-2260-448F-B959-55B05DA5EC59}" type="slidenum">
              <a:rPr lang="en-IN" smtClean="0"/>
              <a:t>‹#›</a:t>
            </a:fld>
            <a:endParaRPr lang="en-IN"/>
          </a:p>
        </p:txBody>
      </p:sp>
    </p:spTree>
    <p:extLst>
      <p:ext uri="{BB962C8B-B14F-4D97-AF65-F5344CB8AC3E}">
        <p14:creationId xmlns:p14="http://schemas.microsoft.com/office/powerpoint/2010/main" val="36721578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72A59-09B2-90A7-A003-5E3A5DB073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4AB6828-F0F3-0EED-A1FB-63722783DF8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a:extLst>
              <a:ext uri="{FF2B5EF4-FFF2-40B4-BE49-F238E27FC236}">
                <a16:creationId xmlns:a16="http://schemas.microsoft.com/office/drawing/2014/main" id="{C753208E-3500-BB78-9F2F-29AF91576F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F1DFD0-FCAB-7EBC-65ED-C95698A1ACF2}"/>
              </a:ext>
            </a:extLst>
          </p:cNvPr>
          <p:cNvSpPr>
            <a:spLocks noGrp="1"/>
          </p:cNvSpPr>
          <p:nvPr>
            <p:ph type="dt" sz="half" idx="10"/>
          </p:nvPr>
        </p:nvSpPr>
        <p:spPr/>
        <p:txBody>
          <a:bodyPr/>
          <a:lstStyle/>
          <a:p>
            <a:fld id="{6D3052E0-193B-4471-BAD0-B156ECCE0645}" type="datetimeFigureOut">
              <a:rPr lang="en-IN" smtClean="0"/>
              <a:t>31-05-2023</a:t>
            </a:fld>
            <a:endParaRPr lang="en-IN"/>
          </a:p>
        </p:txBody>
      </p:sp>
      <p:sp>
        <p:nvSpPr>
          <p:cNvPr id="6" name="Footer Placeholder 5">
            <a:extLst>
              <a:ext uri="{FF2B5EF4-FFF2-40B4-BE49-F238E27FC236}">
                <a16:creationId xmlns:a16="http://schemas.microsoft.com/office/drawing/2014/main" id="{E1FCF402-646F-06E9-3B3A-569EEFD8A8D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D97B9D9-6BB8-A33F-CB12-2140C2503DF3}"/>
              </a:ext>
            </a:extLst>
          </p:cNvPr>
          <p:cNvSpPr>
            <a:spLocks noGrp="1"/>
          </p:cNvSpPr>
          <p:nvPr>
            <p:ph type="sldNum" sz="quarter" idx="12"/>
          </p:nvPr>
        </p:nvSpPr>
        <p:spPr/>
        <p:txBody>
          <a:bodyPr/>
          <a:lstStyle/>
          <a:p>
            <a:fld id="{9A4885F6-2260-448F-B959-55B05DA5EC59}" type="slidenum">
              <a:rPr lang="en-IN" smtClean="0"/>
              <a:t>‹#›</a:t>
            </a:fld>
            <a:endParaRPr lang="en-IN"/>
          </a:p>
        </p:txBody>
      </p:sp>
    </p:spTree>
    <p:extLst>
      <p:ext uri="{BB962C8B-B14F-4D97-AF65-F5344CB8AC3E}">
        <p14:creationId xmlns:p14="http://schemas.microsoft.com/office/powerpoint/2010/main" val="28744720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FC6A20-AE17-F51D-0056-C897F9A82E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38519A0-38F0-812C-A66A-BD2ACBCFDE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661F8B5-9CAF-D186-F590-009D772C26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3052E0-193B-4471-BAD0-B156ECCE0645}" type="datetimeFigureOut">
              <a:rPr lang="en-IN" smtClean="0"/>
              <a:t>31-05-2023</a:t>
            </a:fld>
            <a:endParaRPr lang="en-IN"/>
          </a:p>
        </p:txBody>
      </p:sp>
      <p:sp>
        <p:nvSpPr>
          <p:cNvPr id="5" name="Footer Placeholder 4">
            <a:extLst>
              <a:ext uri="{FF2B5EF4-FFF2-40B4-BE49-F238E27FC236}">
                <a16:creationId xmlns:a16="http://schemas.microsoft.com/office/drawing/2014/main" id="{AB4F7A92-9451-315D-59B1-30C84C2C0A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F0BC550-D29D-0007-4957-B5A87C178A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4885F6-2260-448F-B959-55B05DA5EC59}" type="slidenum">
              <a:rPr lang="en-IN" smtClean="0"/>
              <a:t>‹#›</a:t>
            </a:fld>
            <a:endParaRPr lang="en-IN"/>
          </a:p>
        </p:txBody>
      </p:sp>
    </p:spTree>
    <p:extLst>
      <p:ext uri="{BB962C8B-B14F-4D97-AF65-F5344CB8AC3E}">
        <p14:creationId xmlns:p14="http://schemas.microsoft.com/office/powerpoint/2010/main" val="15481361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5.jp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www.javaguides.net/2022/09/spring-boot-rest-api-crud-example-with-mysql-database.html" TargetMode="External"/><Relationship Id="rId5" Type="http://schemas.openxmlformats.org/officeDocument/2006/relationships/hyperlink" Target="https://www.baeldung.com/security-spring" TargetMode="External"/><Relationship Id="rId4" Type="http://schemas.openxmlformats.org/officeDocument/2006/relationships/hyperlink" Target="https://www.codeburps.com/post/spring-boot-form-login"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png"/><Relationship Id="rId7" Type="http://schemas.openxmlformats.org/officeDocument/2006/relationships/image" Target="../media/image10.jp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jpe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CCA37C-43E3-060E-4CAD-1BD4C14A9EC7}"/>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16042"/>
            <a:ext cx="12192000" cy="6858000"/>
          </a:xfrm>
          <a:prstGeom prst="rect">
            <a:avLst/>
          </a:prstGeom>
        </p:spPr>
      </p:pic>
      <p:pic>
        <p:nvPicPr>
          <p:cNvPr id="5" name="Picture 4">
            <a:extLst>
              <a:ext uri="{FF2B5EF4-FFF2-40B4-BE49-F238E27FC236}">
                <a16:creationId xmlns:a16="http://schemas.microsoft.com/office/drawing/2014/main" id="{513506B1-3967-6BD4-A69D-6500BA86F120}"/>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tretch>
            <a:fillRect/>
          </a:stretch>
        </p:blipFill>
        <p:spPr>
          <a:xfrm>
            <a:off x="4340466" y="861703"/>
            <a:ext cx="3511059" cy="930636"/>
          </a:xfrm>
          <a:prstGeom prst="rect">
            <a:avLst/>
          </a:prstGeom>
        </p:spPr>
      </p:pic>
      <p:sp>
        <p:nvSpPr>
          <p:cNvPr id="3" name="TextBox 2">
            <a:extLst>
              <a:ext uri="{FF2B5EF4-FFF2-40B4-BE49-F238E27FC236}">
                <a16:creationId xmlns:a16="http://schemas.microsoft.com/office/drawing/2014/main" id="{F2F1ADF4-B0C7-C7C2-8B63-8895D3F81EBA}"/>
              </a:ext>
            </a:extLst>
          </p:cNvPr>
          <p:cNvSpPr txBox="1">
            <a:spLocks noGrp="1" noRot="1" noMove="1" noResize="1" noEditPoints="1" noAdjustHandles="1" noChangeArrowheads="1" noChangeShapeType="1"/>
          </p:cNvSpPr>
          <p:nvPr/>
        </p:nvSpPr>
        <p:spPr>
          <a:xfrm>
            <a:off x="2397756" y="2382691"/>
            <a:ext cx="7396481" cy="547650"/>
          </a:xfrm>
          <a:prstGeom prst="rect">
            <a:avLst/>
          </a:prstGeom>
          <a:noFill/>
        </p:spPr>
        <p:txBody>
          <a:bodyPr wrap="square">
            <a:spAutoFit/>
          </a:bodyPr>
          <a:lstStyle/>
          <a:p>
            <a:pPr algn="ctr">
              <a:lnSpc>
                <a:spcPct val="115000"/>
              </a:lnSpc>
            </a:pPr>
            <a:r>
              <a:rPr lang="en-IN" sz="2800" dirty="0">
                <a:effectLst/>
                <a:latin typeface="Times New Roman" panose="02020603050405020304" pitchFamily="18" charset="0"/>
                <a:ea typeface="Arial" panose="020B0604020202020204" pitchFamily="34" charset="0"/>
              </a:rPr>
              <a:t>“</a:t>
            </a:r>
            <a:r>
              <a:rPr lang="en-IN" sz="2800" b="1" dirty="0">
                <a:effectLst/>
                <a:latin typeface="Times New Roman" panose="02020603050405020304" pitchFamily="18" charset="0"/>
                <a:ea typeface="Arial" panose="020B0604020202020204" pitchFamily="34" charset="0"/>
              </a:rPr>
              <a:t>Mid-term Project</a:t>
            </a:r>
            <a:r>
              <a:rPr lang="en-IN" sz="2800" dirty="0">
                <a:effectLst/>
                <a:latin typeface="Times New Roman" panose="02020603050405020304" pitchFamily="18" charset="0"/>
                <a:ea typeface="Arial" panose="020B0604020202020204" pitchFamily="34" charset="0"/>
              </a:rPr>
              <a:t>”</a:t>
            </a:r>
            <a:endParaRPr lang="en-IN" sz="1200" dirty="0">
              <a:effectLst/>
              <a:latin typeface="Arial" panose="020B0604020202020204" pitchFamily="34" charset="0"/>
              <a:ea typeface="Arial" panose="020B0604020202020204" pitchFamily="34" charset="0"/>
            </a:endParaRPr>
          </a:p>
        </p:txBody>
      </p:sp>
      <p:sp>
        <p:nvSpPr>
          <p:cNvPr id="9" name="TextBox 8">
            <a:extLst>
              <a:ext uri="{FF2B5EF4-FFF2-40B4-BE49-F238E27FC236}">
                <a16:creationId xmlns:a16="http://schemas.microsoft.com/office/drawing/2014/main" id="{4E67A2AC-00F6-985A-C661-784C2AA22DB5}"/>
              </a:ext>
            </a:extLst>
          </p:cNvPr>
          <p:cNvSpPr txBox="1">
            <a:spLocks noGrp="1" noRot="1" noMove="1" noResize="1" noEditPoints="1" noAdjustHandles="1" noChangeArrowheads="1" noChangeShapeType="1"/>
          </p:cNvSpPr>
          <p:nvPr/>
        </p:nvSpPr>
        <p:spPr>
          <a:xfrm>
            <a:off x="833120" y="4111045"/>
            <a:ext cx="6197600" cy="2296334"/>
          </a:xfrm>
          <a:prstGeom prst="rect">
            <a:avLst/>
          </a:prstGeom>
          <a:noFill/>
        </p:spPr>
        <p:txBody>
          <a:bodyPr wrap="square">
            <a:spAutoFit/>
          </a:bodyPr>
          <a:lstStyle/>
          <a:p>
            <a:pPr>
              <a:lnSpc>
                <a:spcPct val="115000"/>
              </a:lnSpc>
            </a:pPr>
            <a:r>
              <a:rPr lang="en-IN" sz="1800" b="1" dirty="0">
                <a:effectLst/>
                <a:latin typeface="Times New Roman" panose="02020603050405020304" pitchFamily="18" charset="0"/>
                <a:ea typeface="Arial" panose="020B0604020202020204" pitchFamily="34" charset="0"/>
              </a:rPr>
              <a:t>Submitted by:</a:t>
            </a:r>
            <a:endParaRPr lang="en-IN" sz="1050" b="1" dirty="0">
              <a:effectLst/>
              <a:latin typeface="Arial" panose="020B0604020202020204" pitchFamily="34" charset="0"/>
              <a:ea typeface="Arial" panose="020B0604020202020204" pitchFamily="34" charset="0"/>
            </a:endParaRPr>
          </a:p>
          <a:p>
            <a:pPr>
              <a:lnSpc>
                <a:spcPct val="115000"/>
              </a:lnSpc>
            </a:pPr>
            <a:r>
              <a:rPr lang="en-IN" b="1" dirty="0">
                <a:latin typeface="Times New Roman" panose="02020603050405020304" pitchFamily="18" charset="0"/>
              </a:rPr>
              <a:t>Submission type : Individual</a:t>
            </a:r>
          </a:p>
          <a:p>
            <a:pPr>
              <a:lnSpc>
                <a:spcPct val="115000"/>
              </a:lnSpc>
            </a:pPr>
            <a:r>
              <a:rPr lang="en-IN" sz="1800" b="1" dirty="0">
                <a:effectLst/>
                <a:latin typeface="Times New Roman" panose="02020603050405020304" pitchFamily="18" charset="0"/>
                <a:ea typeface="Arial" panose="020B0604020202020204" pitchFamily="34" charset="0"/>
              </a:rPr>
              <a:t>Name: Lekhana Neethipudi	</a:t>
            </a:r>
            <a:endParaRPr lang="en-IN" sz="1050" dirty="0">
              <a:effectLst/>
              <a:latin typeface="Arial" panose="020B0604020202020204" pitchFamily="34" charset="0"/>
              <a:ea typeface="Arial" panose="020B0604020202020204" pitchFamily="34" charset="0"/>
            </a:endParaRPr>
          </a:p>
          <a:p>
            <a:pPr>
              <a:lnSpc>
                <a:spcPct val="115000"/>
              </a:lnSpc>
            </a:pPr>
            <a:r>
              <a:rPr lang="en-IN" sz="1800" b="1" dirty="0">
                <a:effectLst/>
                <a:latin typeface="Times New Roman" panose="02020603050405020304" pitchFamily="18" charset="0"/>
                <a:ea typeface="Arial" panose="020B0604020202020204" pitchFamily="34" charset="0"/>
              </a:rPr>
              <a:t>Batch : 12th</a:t>
            </a:r>
            <a:endParaRPr lang="en-IN" sz="1050" dirty="0">
              <a:effectLst/>
              <a:latin typeface="Arial" panose="020B0604020202020204" pitchFamily="34" charset="0"/>
              <a:ea typeface="Arial" panose="020B0604020202020204" pitchFamily="34" charset="0"/>
            </a:endParaRPr>
          </a:p>
          <a:p>
            <a:pPr>
              <a:lnSpc>
                <a:spcPct val="115000"/>
              </a:lnSpc>
            </a:pPr>
            <a:r>
              <a:rPr lang="en-IN" sz="1800" b="1" dirty="0">
                <a:effectLst/>
                <a:latin typeface="Times New Roman" panose="02020603050405020304" pitchFamily="18" charset="0"/>
                <a:ea typeface="Arial" panose="020B0604020202020204" pitchFamily="34" charset="0"/>
              </a:rPr>
              <a:t>LMS Id : lekhana.neethipudi20@gmail.com</a:t>
            </a:r>
            <a:endParaRPr lang="en-IN" sz="1050" dirty="0">
              <a:effectLst/>
              <a:latin typeface="Arial" panose="020B0604020202020204" pitchFamily="34" charset="0"/>
              <a:ea typeface="Arial" panose="020B0604020202020204" pitchFamily="34" charset="0"/>
            </a:endParaRPr>
          </a:p>
          <a:p>
            <a:pPr>
              <a:lnSpc>
                <a:spcPct val="115000"/>
              </a:lnSpc>
            </a:pPr>
            <a:r>
              <a:rPr lang="en-IN" sz="1800" b="1" dirty="0">
                <a:effectLst/>
                <a:latin typeface="Times New Roman" panose="02020603050405020304" pitchFamily="18" charset="0"/>
                <a:ea typeface="Arial" panose="020B0604020202020204" pitchFamily="34" charset="0"/>
              </a:rPr>
              <a:t>Program : Fintech</a:t>
            </a:r>
            <a:endParaRPr lang="en-IN" sz="1050" dirty="0">
              <a:effectLst/>
              <a:latin typeface="Arial" panose="020B0604020202020204" pitchFamily="34" charset="0"/>
              <a:ea typeface="Arial" panose="020B0604020202020204" pitchFamily="34" charset="0"/>
            </a:endParaRPr>
          </a:p>
          <a:p>
            <a:pPr>
              <a:lnSpc>
                <a:spcPct val="115000"/>
              </a:lnSpc>
            </a:pPr>
            <a:r>
              <a:rPr lang="en-IN" sz="1800" b="1" dirty="0">
                <a:effectLst/>
                <a:latin typeface="Times New Roman" panose="02020603050405020304" pitchFamily="18" charset="0"/>
                <a:ea typeface="Arial" panose="020B0604020202020204" pitchFamily="34" charset="0"/>
              </a:rPr>
              <a:t>Date:</a:t>
            </a:r>
            <a:r>
              <a:rPr lang="en-IN" b="1" dirty="0">
                <a:latin typeface="Times New Roman" panose="02020603050405020304" pitchFamily="18" charset="0"/>
                <a:ea typeface="Arial" panose="020B0604020202020204" pitchFamily="34" charset="0"/>
              </a:rPr>
              <a:t>31</a:t>
            </a:r>
            <a:r>
              <a:rPr lang="en-IN" sz="1800" b="1" dirty="0">
                <a:effectLst/>
                <a:latin typeface="Times New Roman" panose="02020603050405020304" pitchFamily="18" charset="0"/>
                <a:ea typeface="Arial" panose="020B0604020202020204" pitchFamily="34" charset="0"/>
              </a:rPr>
              <a:t>/05/2023</a:t>
            </a:r>
            <a:endParaRPr lang="en-IN" sz="1050" dirty="0">
              <a:effectLst/>
              <a:latin typeface="Arial" panose="020B0604020202020204" pitchFamily="34" charset="0"/>
              <a:ea typeface="Arial" panose="020B0604020202020204" pitchFamily="34" charset="0"/>
            </a:endParaRPr>
          </a:p>
        </p:txBody>
      </p:sp>
      <p:sp>
        <p:nvSpPr>
          <p:cNvPr id="2" name="TextBox 1">
            <a:extLst>
              <a:ext uri="{FF2B5EF4-FFF2-40B4-BE49-F238E27FC236}">
                <a16:creationId xmlns:a16="http://schemas.microsoft.com/office/drawing/2014/main" id="{11D8DADF-5839-4B05-88AC-5A38C306B298}"/>
              </a:ext>
            </a:extLst>
          </p:cNvPr>
          <p:cNvSpPr txBox="1"/>
          <p:nvPr/>
        </p:nvSpPr>
        <p:spPr>
          <a:xfrm>
            <a:off x="4340466" y="3059668"/>
            <a:ext cx="4656220"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“Railway Ticket Booking System “</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810246"/>
      </p:ext>
    </p:extLst>
  </p:cSld>
  <p:clrMapOvr>
    <a:masterClrMapping/>
  </p:clrMapOvr>
  <mc:AlternateContent xmlns:mc="http://schemas.openxmlformats.org/markup-compatibility/2006" xmlns:p15="http://schemas.microsoft.com/office/powerpoint/2012/main">
    <mc:Choice Requires="p15">
      <p:transition>
        <p15:prstTrans prst="drap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effectLst/>
                <a:latin typeface="Times New Roman" panose="02020603050405020304" pitchFamily="18" charset="0"/>
                <a:ea typeface="Arial" panose="020B0604020202020204" pitchFamily="34" charset="0"/>
              </a:rPr>
              <a:t>Front-end Development</a:t>
            </a:r>
            <a:r>
              <a:rPr lang="en-IN" sz="1400" dirty="0">
                <a:solidFill>
                  <a:schemeClr val="bg1"/>
                </a:solidFill>
                <a:effectLst/>
                <a:latin typeface="Arial" panose="020B0604020202020204" pitchFamily="34" charset="0"/>
                <a:ea typeface="Arial" panose="020B0604020202020204" pitchFamily="34" charset="0"/>
              </a:rPr>
              <a:t> </a:t>
            </a:r>
          </a:p>
        </p:txBody>
      </p:sp>
      <p:sp>
        <p:nvSpPr>
          <p:cNvPr id="7" name="TextBox 6">
            <a:extLst>
              <a:ext uri="{FF2B5EF4-FFF2-40B4-BE49-F238E27FC236}">
                <a16:creationId xmlns:a16="http://schemas.microsoft.com/office/drawing/2014/main" id="{42C9D8A8-1C42-C2FD-EA56-C22FFDE8AF0E}"/>
              </a:ext>
            </a:extLst>
          </p:cNvPr>
          <p:cNvSpPr txBox="1"/>
          <p:nvPr/>
        </p:nvSpPr>
        <p:spPr>
          <a:xfrm>
            <a:off x="1734822" y="1723720"/>
            <a:ext cx="9077722" cy="2606676"/>
          </a:xfrm>
          <a:prstGeom prst="rect">
            <a:avLst/>
          </a:prstGeom>
          <a:noFill/>
        </p:spPr>
        <p:txBody>
          <a:bodyPr wrap="square">
            <a:spAutoFit/>
          </a:bodyPr>
          <a:lstStyle/>
          <a:p>
            <a:pPr marL="457200" indent="-457200" algn="just">
              <a:lnSpc>
                <a:spcPct val="115000"/>
              </a:lnSpc>
              <a:buFont typeface="Wingdings" panose="05000000000000000000" pitchFamily="2" charset="2"/>
              <a:buChar char="ü"/>
            </a:pPr>
            <a:r>
              <a:rPr lang="en-US" sz="2400" dirty="0">
                <a:latin typeface="Times New Roman" panose="02020603050405020304" pitchFamily="18" charset="0"/>
                <a:ea typeface="Arial" panose="020B0604020202020204" pitchFamily="34" charset="0"/>
                <a:cs typeface="Times New Roman" panose="02020603050405020304" pitchFamily="18" charset="0"/>
              </a:rPr>
              <a:t>HTML5</a:t>
            </a:r>
          </a:p>
          <a:p>
            <a:pPr marL="457200" indent="-457200" algn="just">
              <a:lnSpc>
                <a:spcPct val="115000"/>
              </a:lnSpc>
              <a:buFont typeface="Wingdings" panose="05000000000000000000" pitchFamily="2" charset="2"/>
              <a:buChar char="ü"/>
            </a:pPr>
            <a:r>
              <a:rPr lang="en-US" sz="2400" dirty="0">
                <a:effectLst/>
                <a:latin typeface="Times New Roman" panose="02020603050405020304" pitchFamily="18" charset="0"/>
                <a:ea typeface="Arial" panose="020B0604020202020204" pitchFamily="34" charset="0"/>
                <a:cs typeface="Times New Roman" panose="02020603050405020304" pitchFamily="18" charset="0"/>
              </a:rPr>
              <a:t>CSS3</a:t>
            </a:r>
          </a:p>
          <a:p>
            <a:pPr marL="457200" indent="-457200" algn="just">
              <a:lnSpc>
                <a:spcPct val="115000"/>
              </a:lnSpc>
              <a:buFont typeface="Wingdings" panose="05000000000000000000" pitchFamily="2" charset="2"/>
              <a:buChar char="ü"/>
            </a:pPr>
            <a:r>
              <a:rPr lang="en-US" sz="2400" dirty="0" err="1">
                <a:latin typeface="Times New Roman" panose="02020603050405020304" pitchFamily="18" charset="0"/>
                <a:ea typeface="Arial" panose="020B0604020202020204" pitchFamily="34" charset="0"/>
                <a:cs typeface="Times New Roman" panose="02020603050405020304" pitchFamily="18" charset="0"/>
              </a:rPr>
              <a:t>Thyme</a:t>
            </a:r>
            <a:r>
              <a:rPr lang="en-US" sz="2000" dirty="0" err="1">
                <a:latin typeface="Times New Roman" panose="02020603050405020304" pitchFamily="18" charset="0"/>
                <a:ea typeface="Arial" panose="020B0604020202020204" pitchFamily="34" charset="0"/>
                <a:cs typeface="Times New Roman" panose="02020603050405020304" pitchFamily="18" charset="0"/>
              </a:rPr>
              <a:t>leaf</a:t>
            </a:r>
            <a:endParaRPr lang="en-US" sz="2400" dirty="0">
              <a:latin typeface="Times New Roman" panose="02020603050405020304" pitchFamily="18" charset="0"/>
              <a:ea typeface="Arial" panose="020B0604020202020204" pitchFamily="34" charset="0"/>
              <a:cs typeface="Times New Roman" panose="02020603050405020304" pitchFamily="18" charset="0"/>
            </a:endParaRPr>
          </a:p>
          <a:p>
            <a:pPr marL="457200" indent="-457200" algn="just">
              <a:lnSpc>
                <a:spcPct val="115000"/>
              </a:lnSpc>
              <a:buFont typeface="Wingdings" panose="05000000000000000000" pitchFamily="2" charset="2"/>
              <a:buChar char="ü"/>
            </a:pPr>
            <a:r>
              <a:rPr lang="en-US" sz="2400" dirty="0">
                <a:latin typeface="Times New Roman" panose="02020603050405020304" pitchFamily="18" charset="0"/>
                <a:ea typeface="Arial" panose="020B0604020202020204" pitchFamily="34" charset="0"/>
                <a:cs typeface="Times New Roman" panose="02020603050405020304" pitchFamily="18" charset="0"/>
              </a:rPr>
              <a:t>BootStrap5</a:t>
            </a:r>
          </a:p>
          <a:p>
            <a:pPr algn="just">
              <a:lnSpc>
                <a:spcPct val="115000"/>
              </a:lnSpc>
            </a:pPr>
            <a:endParaRPr lang="en-US" sz="2400" dirty="0">
              <a:latin typeface="Times New Roman" panose="02020603050405020304" pitchFamily="18" charset="0"/>
              <a:ea typeface="Arial" panose="020B0604020202020204" pitchFamily="34" charset="0"/>
              <a:cs typeface="Times New Roman" panose="02020603050405020304" pitchFamily="18" charset="0"/>
            </a:endParaRPr>
          </a:p>
          <a:p>
            <a:pPr algn="just">
              <a:lnSpc>
                <a:spcPct val="115000"/>
              </a:lnSpc>
            </a:pPr>
            <a:endParaRPr lang="en-IN" sz="2400" dirty="0">
              <a:effectLst/>
              <a:latin typeface="Times New Roman" panose="02020603050405020304" pitchFamily="18" charset="0"/>
              <a:ea typeface="Arial" panose="020B0604020202020204" pitchFamily="34" charset="0"/>
              <a:cs typeface="Times New Roman" panose="02020603050405020304" pitchFamily="18" charset="0"/>
            </a:endParaRPr>
          </a:p>
        </p:txBody>
      </p:sp>
      <p:sp>
        <p:nvSpPr>
          <p:cNvPr id="2" name="Oval 1">
            <a:extLst>
              <a:ext uri="{FF2B5EF4-FFF2-40B4-BE49-F238E27FC236}">
                <a16:creationId xmlns:a16="http://schemas.microsoft.com/office/drawing/2014/main" id="{7DC551B4-FE8C-4D96-B037-3FACE3F16C63}"/>
              </a:ext>
            </a:extLst>
          </p:cNvPr>
          <p:cNvSpPr/>
          <p:nvPr/>
        </p:nvSpPr>
        <p:spPr>
          <a:xfrm>
            <a:off x="5607523" y="1243414"/>
            <a:ext cx="1687397" cy="1330103"/>
          </a:xfrm>
          <a:prstGeom prst="ellipse">
            <a:avLst/>
          </a:prstGeom>
          <a:blipFill>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3554EBE9-D264-47AD-9B03-23C2B0573599}"/>
              </a:ext>
            </a:extLst>
          </p:cNvPr>
          <p:cNvSpPr/>
          <p:nvPr/>
        </p:nvSpPr>
        <p:spPr>
          <a:xfrm>
            <a:off x="7114528" y="3546206"/>
            <a:ext cx="1687397" cy="1330103"/>
          </a:xfrm>
          <a:prstGeom prst="ellipse">
            <a:avLst/>
          </a:prstGeom>
          <a:blipFill>
            <a:blip r:embed="rId5"/>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7A1A4047-F4B9-4EE6-A39B-63747AD96D56}"/>
              </a:ext>
            </a:extLst>
          </p:cNvPr>
          <p:cNvSpPr/>
          <p:nvPr/>
        </p:nvSpPr>
        <p:spPr>
          <a:xfrm>
            <a:off x="7294920" y="2019295"/>
            <a:ext cx="1687397" cy="1330103"/>
          </a:xfrm>
          <a:prstGeom prst="ellipse">
            <a:avLst/>
          </a:prstGeom>
          <a:blipFill>
            <a:blip r:embed="rId6"/>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00B4CC7B-B16A-4E91-AEA0-085D84EAE23B}"/>
              </a:ext>
            </a:extLst>
          </p:cNvPr>
          <p:cNvSpPr/>
          <p:nvPr/>
        </p:nvSpPr>
        <p:spPr>
          <a:xfrm>
            <a:off x="5607523" y="2684346"/>
            <a:ext cx="1687397" cy="1330103"/>
          </a:xfrm>
          <a:prstGeom prst="ellipse">
            <a:avLst/>
          </a:prstGeom>
          <a:blipFill>
            <a:blip r:embed="rId7"/>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55091390"/>
      </p:ext>
    </p:extLst>
  </p:cSld>
  <p:clrMapOvr>
    <a:masterClrMapping/>
  </p:clrMapOvr>
  <mc:AlternateContent xmlns:mc="http://schemas.openxmlformats.org/markup-compatibility/2006" xmlns:p14="http://schemas.microsoft.com/office/powerpoint/2010/main">
    <mc:Choice Requires="p14">
      <p:transition>
        <p14:flash/>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latin typeface="Times New Roman" panose="02020603050405020304" pitchFamily="18" charset="0"/>
              </a:rPr>
              <a:t>Conclusion</a:t>
            </a:r>
          </a:p>
        </p:txBody>
      </p:sp>
      <p:sp>
        <p:nvSpPr>
          <p:cNvPr id="7" name="TextBox 6">
            <a:extLst>
              <a:ext uri="{FF2B5EF4-FFF2-40B4-BE49-F238E27FC236}">
                <a16:creationId xmlns:a16="http://schemas.microsoft.com/office/drawing/2014/main" id="{B4E07FE1-E878-E386-9DF4-34E931415690}"/>
              </a:ext>
            </a:extLst>
          </p:cNvPr>
          <p:cNvSpPr txBox="1"/>
          <p:nvPr/>
        </p:nvSpPr>
        <p:spPr>
          <a:xfrm>
            <a:off x="1046558" y="1570574"/>
            <a:ext cx="10394511" cy="3716851"/>
          </a:xfrm>
          <a:prstGeom prst="rect">
            <a:avLst/>
          </a:prstGeom>
          <a:noFill/>
        </p:spPr>
        <p:txBody>
          <a:bodyPr wrap="square">
            <a:spAutoFit/>
          </a:bodyPr>
          <a:lstStyle/>
          <a:p>
            <a:pPr algn="just">
              <a:lnSpc>
                <a:spcPct val="115000"/>
              </a:lnSpc>
            </a:pPr>
            <a:r>
              <a:rPr lang="en-US" sz="2400" dirty="0">
                <a:latin typeface="Times New Roman" panose="02020603050405020304" pitchFamily="18" charset="0"/>
                <a:ea typeface="Arial" panose="020B0604020202020204" pitchFamily="34" charset="0"/>
                <a:cs typeface="Times New Roman" panose="02020603050405020304" pitchFamily="18" charset="0"/>
              </a:rPr>
              <a:t>In conclusion, the Train Ticket Booking System project aimed to develop a comprehensive and user-friendly platform for booking train tickets. The system provides a seamless and efficient ticket booking process, eliminating the need for long queues and manual paperwork. Users can easily search for train. </a:t>
            </a:r>
            <a:r>
              <a:rPr lang="en-US" sz="2400" dirty="0">
                <a:effectLst/>
                <a:latin typeface="Times New Roman" panose="02020603050405020304" pitchFamily="18" charset="0"/>
                <a:ea typeface="Arial" panose="020B0604020202020204" pitchFamily="34" charset="0"/>
                <a:cs typeface="Times New Roman" panose="02020603050405020304" pitchFamily="18" charset="0"/>
              </a:rPr>
              <a:t>The system offers an intuitive and user-friendly interface, making it easy for users to navigate through the booking process. Users can easily manage their booked tickets, including cancellation, rescheduling</a:t>
            </a:r>
            <a:r>
              <a:rPr lang="en-US" sz="2400" dirty="0">
                <a:latin typeface="Times New Roman" panose="02020603050405020304" pitchFamily="18" charset="0"/>
                <a:ea typeface="Arial" panose="020B0604020202020204" pitchFamily="34" charset="0"/>
                <a:cs typeface="Times New Roman" panose="02020603050405020304" pitchFamily="18" charset="0"/>
              </a:rPr>
              <a:t>. The system incorporates robust security measures to protect user data.</a:t>
            </a:r>
          </a:p>
          <a:p>
            <a:pPr marL="285750" indent="-285750" algn="just">
              <a:lnSpc>
                <a:spcPct val="115000"/>
              </a:lnSpc>
              <a:buFont typeface="Arial" panose="020B0604020202020204" pitchFamily="34" charset="0"/>
              <a:buChar char="•"/>
            </a:pPr>
            <a:endParaRPr lang="en-IN" sz="14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984102935"/>
      </p:ext>
    </p:extLst>
  </p:cSld>
  <p:clrMapOvr>
    <a:masterClrMapping/>
  </p:clrMapOvr>
  <p:transition>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latin typeface="Times New Roman" panose="02020603050405020304" pitchFamily="18" charset="0"/>
              </a:rPr>
              <a:t>Future Work</a:t>
            </a:r>
          </a:p>
        </p:txBody>
      </p:sp>
      <p:sp>
        <p:nvSpPr>
          <p:cNvPr id="3" name="TextBox 2">
            <a:extLst>
              <a:ext uri="{FF2B5EF4-FFF2-40B4-BE49-F238E27FC236}">
                <a16:creationId xmlns:a16="http://schemas.microsoft.com/office/drawing/2014/main" id="{0619899A-31DA-FCDF-48CA-B2A307298A93}"/>
              </a:ext>
            </a:extLst>
          </p:cNvPr>
          <p:cNvSpPr txBox="1"/>
          <p:nvPr/>
        </p:nvSpPr>
        <p:spPr>
          <a:xfrm>
            <a:off x="1991170" y="1218955"/>
            <a:ext cx="8896170" cy="5415778"/>
          </a:xfrm>
          <a:prstGeom prst="rect">
            <a:avLst/>
          </a:prstGeom>
          <a:noFill/>
        </p:spPr>
        <p:txBody>
          <a:bodyPr wrap="square">
            <a:spAutoFit/>
          </a:bodyPr>
          <a:lstStyle/>
          <a:p>
            <a:pPr algn="just">
              <a:lnSpc>
                <a:spcPct val="115000"/>
              </a:lnSpc>
            </a:pPr>
            <a:r>
              <a:rPr lang="en-US" b="1" dirty="0">
                <a:latin typeface="Times New Roman" panose="02020603050405020304" pitchFamily="18" charset="0"/>
                <a:ea typeface="Arial" panose="020B0604020202020204" pitchFamily="34" charset="0"/>
                <a:cs typeface="Times New Roman" panose="02020603050405020304" pitchFamily="18" charset="0"/>
              </a:rPr>
              <a:t>Internal connectivity: </a:t>
            </a:r>
            <a:r>
              <a:rPr lang="en-US" dirty="0">
                <a:latin typeface="Times New Roman" panose="02020603050405020304" pitchFamily="18" charset="0"/>
                <a:ea typeface="Arial" panose="020B0604020202020204" pitchFamily="34" charset="0"/>
                <a:cs typeface="Times New Roman" panose="02020603050405020304" pitchFamily="18" charset="0"/>
              </a:rPr>
              <a:t>when user tries to book a ticket from a source to destination if there are no direct trains available . System should be feasible enough to calculate the connectivity timing between the two trains and book ticket for both the trains as a single ticket by the system</a:t>
            </a:r>
          </a:p>
          <a:p>
            <a:pPr algn="just">
              <a:lnSpc>
                <a:spcPct val="115000"/>
              </a:lnSpc>
            </a:pPr>
            <a:endParaRPr lang="en-US" dirty="0">
              <a:effectLst/>
              <a:latin typeface="Times New Roman" panose="02020603050405020304" pitchFamily="18" charset="0"/>
              <a:ea typeface="Arial" panose="020B0604020202020204" pitchFamily="34" charset="0"/>
              <a:cs typeface="Times New Roman" panose="02020603050405020304" pitchFamily="18" charset="0"/>
            </a:endParaRPr>
          </a:p>
          <a:p>
            <a:pPr algn="just">
              <a:lnSpc>
                <a:spcPct val="115000"/>
              </a:lnSpc>
            </a:pPr>
            <a:r>
              <a:rPr lang="en-US" b="1" dirty="0">
                <a:effectLst/>
                <a:latin typeface="Times New Roman" panose="02020603050405020304" pitchFamily="18" charset="0"/>
                <a:ea typeface="Arial" panose="020B0604020202020204" pitchFamily="34" charset="0"/>
                <a:cs typeface="Times New Roman" panose="02020603050405020304" pitchFamily="18" charset="0"/>
              </a:rPr>
              <a:t>Improved Security and Authentication: </a:t>
            </a:r>
            <a:r>
              <a:rPr lang="en-US" dirty="0">
                <a:effectLst/>
                <a:latin typeface="Times New Roman" panose="02020603050405020304" pitchFamily="18" charset="0"/>
                <a:ea typeface="Arial" panose="020B0604020202020204" pitchFamily="34" charset="0"/>
                <a:cs typeface="Times New Roman" panose="02020603050405020304" pitchFamily="18" charset="0"/>
              </a:rPr>
              <a:t>Railway reservation systems will continue to prioritize security measures to protect user information and transactions. This could include implementing advanced encryption techniques, two-factor authentication, and robust fraud detection systems.</a:t>
            </a:r>
          </a:p>
          <a:p>
            <a:pPr algn="just">
              <a:lnSpc>
                <a:spcPct val="115000"/>
              </a:lnSpc>
            </a:pPr>
            <a:endParaRPr lang="en-US" dirty="0">
              <a:latin typeface="Times New Roman" panose="02020603050405020304" pitchFamily="18" charset="0"/>
              <a:ea typeface="Arial" panose="020B0604020202020204" pitchFamily="34" charset="0"/>
              <a:cs typeface="Times New Roman" panose="02020603050405020304" pitchFamily="18" charset="0"/>
            </a:endParaRPr>
          </a:p>
          <a:p>
            <a:pPr algn="just">
              <a:lnSpc>
                <a:spcPct val="115000"/>
              </a:lnSpc>
            </a:pPr>
            <a:r>
              <a:rPr lang="en-US" b="1" dirty="0">
                <a:effectLst/>
                <a:latin typeface="Times New Roman" panose="02020603050405020304" pitchFamily="18" charset="0"/>
                <a:ea typeface="Arial" panose="020B0604020202020204" pitchFamily="34" charset="0"/>
                <a:cs typeface="Times New Roman" panose="02020603050405020304" pitchFamily="18" charset="0"/>
              </a:rPr>
              <a:t>Advanced Seat Allocation Algorithms: </a:t>
            </a:r>
            <a:r>
              <a:rPr lang="en-US" dirty="0">
                <a:effectLst/>
                <a:latin typeface="Times New Roman" panose="02020603050405020304" pitchFamily="18" charset="0"/>
                <a:ea typeface="Arial" panose="020B0604020202020204" pitchFamily="34" charset="0"/>
                <a:cs typeface="Times New Roman" panose="02020603050405020304" pitchFamily="18" charset="0"/>
              </a:rPr>
              <a:t>Railway reservation systems may employ advanced algorithms to optimize seat allocation based on user preferences, such as proximity to facilities, traveling with companions, or specific coach preferences. These algorithms can ensure efficient seat utilization and improve customer satisfaction.</a:t>
            </a:r>
          </a:p>
          <a:p>
            <a:pPr algn="just">
              <a:lnSpc>
                <a:spcPct val="115000"/>
              </a:lnSpc>
            </a:pPr>
            <a:endParaRPr lang="en-US" dirty="0">
              <a:latin typeface="Times New Roman" panose="02020603050405020304" pitchFamily="18" charset="0"/>
              <a:ea typeface="Arial" panose="020B0604020202020204" pitchFamily="34" charset="0"/>
              <a:cs typeface="Times New Roman" panose="02020603050405020304" pitchFamily="18" charset="0"/>
            </a:endParaRPr>
          </a:p>
          <a:p>
            <a:pPr algn="just">
              <a:lnSpc>
                <a:spcPct val="115000"/>
              </a:lnSpc>
            </a:pPr>
            <a:endParaRPr lang="en-US" dirty="0">
              <a:effectLst/>
              <a:latin typeface="Times New Roman" panose="02020603050405020304" pitchFamily="18" charset="0"/>
              <a:ea typeface="Arial" panose="020B0604020202020204" pitchFamily="34" charset="0"/>
              <a:cs typeface="Times New Roman" panose="02020603050405020304" pitchFamily="18" charset="0"/>
            </a:endParaRPr>
          </a:p>
          <a:p>
            <a:pPr algn="just">
              <a:lnSpc>
                <a:spcPct val="115000"/>
              </a:lnSpc>
            </a:pPr>
            <a:endParaRPr lang="en-IN" sz="14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234379610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latin typeface="Times New Roman" panose="02020603050405020304" pitchFamily="18" charset="0"/>
              </a:rPr>
              <a:t>References</a:t>
            </a:r>
          </a:p>
        </p:txBody>
      </p:sp>
      <p:sp>
        <p:nvSpPr>
          <p:cNvPr id="10" name="TextBox 9">
            <a:extLst>
              <a:ext uri="{FF2B5EF4-FFF2-40B4-BE49-F238E27FC236}">
                <a16:creationId xmlns:a16="http://schemas.microsoft.com/office/drawing/2014/main" id="{61206C2F-BDF5-071B-EC7C-A93066E34658}"/>
              </a:ext>
            </a:extLst>
          </p:cNvPr>
          <p:cNvSpPr txBox="1"/>
          <p:nvPr/>
        </p:nvSpPr>
        <p:spPr>
          <a:xfrm>
            <a:off x="1396076" y="1439040"/>
            <a:ext cx="10362936" cy="2442656"/>
          </a:xfrm>
          <a:prstGeom prst="rect">
            <a:avLst/>
          </a:prstGeom>
          <a:noFill/>
        </p:spPr>
        <p:txBody>
          <a:bodyPr wrap="square">
            <a:spAutoFit/>
          </a:bodyPr>
          <a:lstStyle/>
          <a:p>
            <a:pPr marL="285750" indent="-285750" algn="just">
              <a:lnSpc>
                <a:spcPct val="115000"/>
              </a:lnSpc>
              <a:buFont typeface="Wingdings" panose="05000000000000000000" pitchFamily="2" charset="2"/>
              <a:buChar char="q"/>
            </a:pPr>
            <a:r>
              <a:rPr lang="en-IN" sz="2000" dirty="0">
                <a:solidFill>
                  <a:schemeClr val="tx1">
                    <a:lumMod val="95000"/>
                    <a:lumOff val="5000"/>
                  </a:schemeClr>
                </a:solidFill>
                <a:effectLst/>
                <a:latin typeface="Times New Roman" panose="02020603050405020304" pitchFamily="18" charset="0"/>
                <a:ea typeface="Arial" panose="020B0604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https://www.codeburps.com/post/spring-boot-form-login</a:t>
            </a:r>
            <a:endParaRPr lang="en-IN" sz="2000" dirty="0">
              <a:solidFill>
                <a:schemeClr val="tx1">
                  <a:lumMod val="95000"/>
                  <a:lumOff val="5000"/>
                </a:schemeClr>
              </a:solidFill>
              <a:effectLst/>
              <a:latin typeface="Times New Roman" panose="02020603050405020304" pitchFamily="18" charset="0"/>
              <a:ea typeface="Arial" panose="020B0604020202020204" pitchFamily="34" charset="0"/>
              <a:cs typeface="Times New Roman" panose="02020603050405020304" pitchFamily="18" charset="0"/>
            </a:endParaRPr>
          </a:p>
          <a:p>
            <a:pPr marL="285750" indent="-285750" algn="just">
              <a:lnSpc>
                <a:spcPct val="115000"/>
              </a:lnSpc>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Security with Spring </a:t>
            </a:r>
            <a:r>
              <a:rPr lang="en-IN" sz="2000" dirty="0">
                <a:solidFill>
                  <a:srgbClr val="0563C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t>
            </a:r>
            <a:r>
              <a:rPr lang="en-IN" sz="2000" dirty="0" err="1">
                <a:solidFill>
                  <a:schemeClr val="tx1">
                    <a:lumMod val="95000"/>
                    <a:lumOff val="5000"/>
                  </a:schemeClr>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Baeldung</a:t>
            </a:r>
            <a:endParaRPr lang="en-IN" sz="2000" dirty="0">
              <a:solidFill>
                <a:schemeClr val="tx1">
                  <a:lumMod val="95000"/>
                  <a:lumOff val="5000"/>
                </a:schemeClr>
              </a:solidFill>
              <a:latin typeface="Times New Roman" panose="02020603050405020304" pitchFamily="18" charset="0"/>
              <a:cs typeface="Times New Roman" panose="02020603050405020304" pitchFamily="18" charset="0"/>
            </a:endParaRPr>
          </a:p>
          <a:p>
            <a:pPr marL="285750" indent="-285750" algn="just">
              <a:lnSpc>
                <a:spcPct val="115000"/>
              </a:lnSpc>
              <a:buFont typeface="Wingdings" panose="05000000000000000000" pitchFamily="2" charset="2"/>
              <a:buChar char="q"/>
            </a:pPr>
            <a:r>
              <a:rPr lang="en-IN" sz="2000" dirty="0">
                <a:solidFill>
                  <a:schemeClr val="tx1">
                    <a:lumMod val="95000"/>
                    <a:lumOff val="5000"/>
                  </a:schemeClr>
                </a:solidFill>
                <a:effectLst/>
                <a:latin typeface="Times New Roman" panose="02020603050405020304" pitchFamily="18" charset="0"/>
                <a:ea typeface="Arial" panose="020B0604020202020204" pitchFamily="34" charset="0"/>
                <a:cs typeface="Times New Roman" panose="02020603050405020304" pitchFamily="18" charset="0"/>
                <a:hlinkClick r:id="rId6">
                  <a:extLst>
                    <a:ext uri="{A12FA001-AC4F-418D-AE19-62706E023703}">
                      <ahyp:hlinkClr xmlns:ahyp="http://schemas.microsoft.com/office/drawing/2018/hyperlinkcolor" val="tx"/>
                    </a:ext>
                  </a:extLst>
                </a:hlinkClick>
              </a:rPr>
              <a:t>https://www.javaguides.net/2022/09/spring-boot-rest-api-crud-example-with-mysql-database.html</a:t>
            </a:r>
            <a:endParaRPr lang="en-IN" sz="2000" dirty="0">
              <a:solidFill>
                <a:schemeClr val="tx1">
                  <a:lumMod val="95000"/>
                  <a:lumOff val="5000"/>
                </a:schemeClr>
              </a:solidFill>
              <a:effectLst/>
              <a:latin typeface="Times New Roman" panose="02020603050405020304" pitchFamily="18" charset="0"/>
              <a:ea typeface="Arial" panose="020B0604020202020204" pitchFamily="34" charset="0"/>
              <a:cs typeface="Times New Roman" panose="02020603050405020304" pitchFamily="18" charset="0"/>
            </a:endParaRPr>
          </a:p>
          <a:p>
            <a:pPr marL="285750" indent="-285750" algn="just">
              <a:lnSpc>
                <a:spcPct val="115000"/>
              </a:lnSpc>
              <a:buFont typeface="Wingdings" panose="05000000000000000000" pitchFamily="2" charset="2"/>
              <a:buChar char="q"/>
            </a:pPr>
            <a:r>
              <a:rPr lang="en-IN" sz="2000" dirty="0">
                <a:solidFill>
                  <a:schemeClr val="tx1">
                    <a:lumMod val="95000"/>
                    <a:lumOff val="5000"/>
                  </a:schemeClr>
                </a:solidFill>
                <a:effectLst/>
                <a:latin typeface="Times New Roman" panose="02020603050405020304" pitchFamily="18" charset="0"/>
                <a:ea typeface="Arial" panose="020B0604020202020204" pitchFamily="34" charset="0"/>
                <a:cs typeface="Times New Roman" panose="02020603050405020304" pitchFamily="18" charset="0"/>
              </a:rPr>
              <a:t>https://www.yawintutor.com/multiple-login-pages-using-spring-boot-security/</a:t>
            </a:r>
          </a:p>
          <a:p>
            <a:pPr marL="285750" indent="-285750" algn="just">
              <a:lnSpc>
                <a:spcPct val="115000"/>
              </a:lnSpc>
              <a:buFont typeface="Wingdings" panose="05000000000000000000" pitchFamily="2" charset="2"/>
              <a:buChar char="q"/>
            </a:pPr>
            <a:endParaRPr lang="en-IN" sz="2000" dirty="0">
              <a:solidFill>
                <a:schemeClr val="tx1">
                  <a:lumMod val="95000"/>
                  <a:lumOff val="5000"/>
                </a:schemeClr>
              </a:solidFill>
              <a:effectLst/>
              <a:latin typeface="Times New Roman" panose="02020603050405020304" pitchFamily="18" charset="0"/>
              <a:ea typeface="Arial" panose="020B0604020202020204" pitchFamily="34" charset="0"/>
              <a:cs typeface="Times New Roman" panose="02020603050405020304" pitchFamily="18" charset="0"/>
            </a:endParaRPr>
          </a:p>
          <a:p>
            <a:pPr marL="285750" indent="-285750" algn="just">
              <a:lnSpc>
                <a:spcPct val="115000"/>
              </a:lnSpc>
              <a:buFont typeface="Wingdings" panose="05000000000000000000" pitchFamily="2" charset="2"/>
              <a:buChar char="q"/>
            </a:pPr>
            <a:endParaRPr lang="en-IN" sz="14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1694362061"/>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latin typeface="Times New Roman" panose="02020603050405020304" pitchFamily="18" charset="0"/>
              </a:rPr>
              <a:t>Appendices</a:t>
            </a:r>
          </a:p>
        </p:txBody>
      </p:sp>
      <p:pic>
        <p:nvPicPr>
          <p:cNvPr id="3" name="Picture 2">
            <a:extLst>
              <a:ext uri="{FF2B5EF4-FFF2-40B4-BE49-F238E27FC236}">
                <a16:creationId xmlns:a16="http://schemas.microsoft.com/office/drawing/2014/main" id="{1D061344-3608-4134-983C-A80FC0154A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7009" y="1078172"/>
            <a:ext cx="10977982" cy="5779827"/>
          </a:xfrm>
          <a:prstGeom prst="rect">
            <a:avLst/>
          </a:prstGeom>
        </p:spPr>
      </p:pic>
    </p:spTree>
    <p:extLst>
      <p:ext uri="{BB962C8B-B14F-4D97-AF65-F5344CB8AC3E}">
        <p14:creationId xmlns:p14="http://schemas.microsoft.com/office/powerpoint/2010/main" val="2714149063"/>
      </p:ext>
    </p:extLst>
  </p:cSld>
  <p:clrMapOvr>
    <a:masterClrMapping/>
  </p:clrMapOvr>
  <p:transition>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latin typeface="Times New Roman" panose="02020603050405020304" pitchFamily="18" charset="0"/>
              </a:rPr>
              <a:t>Appendices</a:t>
            </a:r>
          </a:p>
        </p:txBody>
      </p:sp>
      <p:pic>
        <p:nvPicPr>
          <p:cNvPr id="3" name="Picture 2">
            <a:extLst>
              <a:ext uri="{FF2B5EF4-FFF2-40B4-BE49-F238E27FC236}">
                <a16:creationId xmlns:a16="http://schemas.microsoft.com/office/drawing/2014/main" id="{B8527216-2C5D-4D4F-9CD7-2357FED0B7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065228"/>
            <a:ext cx="12191997" cy="5792772"/>
          </a:xfrm>
          <a:prstGeom prst="rect">
            <a:avLst/>
          </a:prstGeom>
        </p:spPr>
      </p:pic>
    </p:spTree>
    <p:extLst>
      <p:ext uri="{BB962C8B-B14F-4D97-AF65-F5344CB8AC3E}">
        <p14:creationId xmlns:p14="http://schemas.microsoft.com/office/powerpoint/2010/main" val="4131811289"/>
      </p:ext>
    </p:extLst>
  </p:cSld>
  <p:clrMapOvr>
    <a:masterClrMapping/>
  </p:clrMapOvr>
  <mc:AlternateContent xmlns:mc="http://schemas.openxmlformats.org/markup-compatibility/2006" xmlns:p14="http://schemas.microsoft.com/office/powerpoint/2010/main">
    <mc:Choice Requires="p14">
      <p:transition spd="med">
        <p14:vortex dir="r"/>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latin typeface="Times New Roman" panose="02020603050405020304" pitchFamily="18" charset="0"/>
              </a:rPr>
              <a:t>Appendices</a:t>
            </a:r>
          </a:p>
        </p:txBody>
      </p:sp>
      <p:pic>
        <p:nvPicPr>
          <p:cNvPr id="3" name="Picture 2">
            <a:extLst>
              <a:ext uri="{FF2B5EF4-FFF2-40B4-BE49-F238E27FC236}">
                <a16:creationId xmlns:a16="http://schemas.microsoft.com/office/drawing/2014/main" id="{88C1A4DD-7E1D-4521-9A75-CDA22B77EE17}"/>
              </a:ext>
            </a:extLst>
          </p:cNvPr>
          <p:cNvPicPr>
            <a:picLocks noChangeAspect="1"/>
          </p:cNvPicPr>
          <p:nvPr/>
        </p:nvPicPr>
        <p:blipFill rotWithShape="1">
          <a:blip r:embed="rId4">
            <a:extLst>
              <a:ext uri="{28A0092B-C50C-407E-A947-70E740481C1C}">
                <a14:useLocalDpi xmlns:a14="http://schemas.microsoft.com/office/drawing/2010/main" val="0"/>
              </a:ext>
            </a:extLst>
          </a:blip>
          <a:srcRect t="-323" r="-323"/>
          <a:stretch/>
        </p:blipFill>
        <p:spPr>
          <a:xfrm>
            <a:off x="18858" y="1008668"/>
            <a:ext cx="12173142" cy="5849332"/>
          </a:xfrm>
          <a:prstGeom prst="rect">
            <a:avLst/>
          </a:prstGeom>
        </p:spPr>
      </p:pic>
    </p:spTree>
    <p:extLst>
      <p:ext uri="{BB962C8B-B14F-4D97-AF65-F5344CB8AC3E}">
        <p14:creationId xmlns:p14="http://schemas.microsoft.com/office/powerpoint/2010/main" val="1029194647"/>
      </p:ext>
    </p:extLst>
  </p:cSld>
  <p:clrMapOvr>
    <a:masterClrMapping/>
  </p:clrMapOvr>
  <mc:AlternateContent xmlns:mc="http://schemas.openxmlformats.org/markup-compatibility/2006" xmlns:p14="http://schemas.microsoft.com/office/powerpoint/2010/main">
    <mc:Choice Requires="p14">
      <p:transition spd="slow">
        <p14:vortex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latin typeface="Times New Roman" panose="02020603050405020304" pitchFamily="18" charset="0"/>
              </a:rPr>
              <a:t>Appendices</a:t>
            </a:r>
          </a:p>
        </p:txBody>
      </p:sp>
      <p:pic>
        <p:nvPicPr>
          <p:cNvPr id="3" name="Picture 2">
            <a:extLst>
              <a:ext uri="{FF2B5EF4-FFF2-40B4-BE49-F238E27FC236}">
                <a16:creationId xmlns:a16="http://schemas.microsoft.com/office/drawing/2014/main" id="{4E73DB6C-9D92-4DD1-977F-34DBCCED80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999240"/>
            <a:ext cx="12191993" cy="5858760"/>
          </a:xfrm>
          <a:prstGeom prst="rect">
            <a:avLst/>
          </a:prstGeom>
        </p:spPr>
      </p:pic>
    </p:spTree>
    <p:extLst>
      <p:ext uri="{BB962C8B-B14F-4D97-AF65-F5344CB8AC3E}">
        <p14:creationId xmlns:p14="http://schemas.microsoft.com/office/powerpoint/2010/main" val="3536539241"/>
      </p:ext>
    </p:extLst>
  </p:cSld>
  <p:clrMapOvr>
    <a:masterClrMapping/>
  </p:clrMapOvr>
  <mc:AlternateContent xmlns:mc="http://schemas.openxmlformats.org/markup-compatibility/2006" xmlns:p14="http://schemas.microsoft.com/office/powerpoint/2010/main">
    <mc:Choice Requires="p14">
      <p:transition spd="slow" p14:dur="1750">
        <p14:glitter pattern="hexagon"/>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latin typeface="Times New Roman" panose="02020603050405020304" pitchFamily="18" charset="0"/>
              </a:rPr>
              <a:t>Appendices</a:t>
            </a:r>
          </a:p>
        </p:txBody>
      </p:sp>
      <p:pic>
        <p:nvPicPr>
          <p:cNvPr id="3" name="Picture 2">
            <a:extLst>
              <a:ext uri="{FF2B5EF4-FFF2-40B4-BE49-F238E27FC236}">
                <a16:creationId xmlns:a16="http://schemas.microsoft.com/office/drawing/2014/main" id="{1951D641-E87F-451A-8D47-02283765AE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980387"/>
            <a:ext cx="12191999" cy="5877613"/>
          </a:xfrm>
          <a:prstGeom prst="rect">
            <a:avLst/>
          </a:prstGeom>
        </p:spPr>
      </p:pic>
    </p:spTree>
    <p:extLst>
      <p:ext uri="{BB962C8B-B14F-4D97-AF65-F5344CB8AC3E}">
        <p14:creationId xmlns:p14="http://schemas.microsoft.com/office/powerpoint/2010/main" val="793629564"/>
      </p:ext>
    </p:extLst>
  </p:cSld>
  <p:clrMapOvr>
    <a:masterClrMapping/>
  </p:clrMapOvr>
  <mc:AlternateContent xmlns:mc="http://schemas.openxmlformats.org/markup-compatibility/2006" xmlns:p14="http://schemas.microsoft.com/office/powerpoint/2010/main">
    <mc:Choice Requires="p14">
      <p:transition>
        <p14:switch dir="r"/>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latin typeface="Times New Roman" panose="02020603050405020304" pitchFamily="18" charset="0"/>
              </a:rPr>
              <a:t>Appendices</a:t>
            </a:r>
          </a:p>
        </p:txBody>
      </p:sp>
      <p:pic>
        <p:nvPicPr>
          <p:cNvPr id="3" name="Picture 2">
            <a:extLst>
              <a:ext uri="{FF2B5EF4-FFF2-40B4-BE49-F238E27FC236}">
                <a16:creationId xmlns:a16="http://schemas.microsoft.com/office/drawing/2014/main" id="{6AFE0E2E-176B-408D-8CAE-C53719416E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093508"/>
            <a:ext cx="12188854" cy="5764492"/>
          </a:xfrm>
          <a:prstGeom prst="rect">
            <a:avLst/>
          </a:prstGeom>
        </p:spPr>
      </p:pic>
    </p:spTree>
    <p:extLst>
      <p:ext uri="{BB962C8B-B14F-4D97-AF65-F5344CB8AC3E}">
        <p14:creationId xmlns:p14="http://schemas.microsoft.com/office/powerpoint/2010/main" val="936765544"/>
      </p:ext>
    </p:extLst>
  </p:cSld>
  <p:clrMapOvr>
    <a:masterClrMapping/>
  </p:clrMapOvr>
  <mc:AlternateContent xmlns:mc="http://schemas.openxmlformats.org/markup-compatibility/2006" xmlns:p15="http://schemas.microsoft.com/office/powerpoint/2012/main">
    <mc:Choice Requires="p15">
      <p:transition spd="med">
        <p15:prstTrans prst="origami"/>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5639" y="-6639"/>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3" name="TextBox 2">
            <a:extLst>
              <a:ext uri="{FF2B5EF4-FFF2-40B4-BE49-F238E27FC236}">
                <a16:creationId xmlns:a16="http://schemas.microsoft.com/office/drawing/2014/main" id="{C7DDF28F-771F-D180-B602-4C9BA1896597}"/>
              </a:ext>
            </a:extLst>
          </p:cNvPr>
          <p:cNvSpPr txBox="1">
            <a:spLocks noGrp="1" noRot="1" noMove="1" noResize="1" noEditPoints="1" noAdjustHandles="1" noChangeArrowheads="1" noChangeShapeType="1"/>
          </p:cNvSpPr>
          <p:nvPr/>
        </p:nvSpPr>
        <p:spPr>
          <a:xfrm>
            <a:off x="697940" y="1503679"/>
            <a:ext cx="10061497" cy="3711785"/>
          </a:xfrm>
          <a:prstGeom prst="rect">
            <a:avLst/>
          </a:prstGeom>
          <a:noFill/>
        </p:spPr>
        <p:txBody>
          <a:bodyPr wrap="square">
            <a:spAutoFit/>
          </a:bodyPr>
          <a:lstStyle/>
          <a:p>
            <a:pPr algn="ctr">
              <a:lnSpc>
                <a:spcPct val="115000"/>
              </a:lnSpc>
            </a:pPr>
            <a:r>
              <a:rPr lang="en-IN" sz="2400" b="1" dirty="0">
                <a:effectLst/>
                <a:latin typeface="Times New Roman" panose="02020603050405020304" pitchFamily="18" charset="0"/>
                <a:ea typeface="Arial" panose="020B0604020202020204" pitchFamily="34" charset="0"/>
              </a:rPr>
              <a:t>Table of contents</a:t>
            </a:r>
            <a:endParaRPr lang="en-IN" sz="1400" dirty="0">
              <a:effectLst/>
              <a:latin typeface="Arial" panose="020B0604020202020204" pitchFamily="34" charset="0"/>
              <a:ea typeface="Arial" panose="020B0604020202020204" pitchFamily="34" charset="0"/>
            </a:endParaRPr>
          </a:p>
          <a:p>
            <a:pPr algn="ctr">
              <a:lnSpc>
                <a:spcPct val="115000"/>
              </a:lnSpc>
            </a:pPr>
            <a:r>
              <a:rPr lang="en-IN" sz="2400" b="1" dirty="0">
                <a:effectLst/>
                <a:latin typeface="Times New Roman" panose="02020603050405020304" pitchFamily="18" charset="0"/>
                <a:ea typeface="Arial" panose="020B0604020202020204" pitchFamily="34" charset="0"/>
              </a:rPr>
              <a:t> </a:t>
            </a:r>
            <a:endParaRPr lang="en-IN" sz="1400" dirty="0">
              <a:effectLst/>
              <a:latin typeface="Arial" panose="020B0604020202020204" pitchFamily="34" charset="0"/>
              <a:ea typeface="Arial" panose="020B0604020202020204" pitchFamily="34" charset="0"/>
            </a:endParaRPr>
          </a:p>
          <a:p>
            <a:pPr marL="342900" lvl="0" indent="-342900">
              <a:buSzPts val="1400"/>
              <a:buFont typeface="+mj-lt"/>
              <a:buAutoNum type="arabicPeriod"/>
            </a:pPr>
            <a:r>
              <a:rPr lang="en-IN" b="1" dirty="0">
                <a:latin typeface="Times New Roman" panose="02020603050405020304" pitchFamily="18" charset="0"/>
              </a:rPr>
              <a:t>Introduction</a:t>
            </a:r>
          </a:p>
          <a:p>
            <a:pPr marL="342900" lvl="0" indent="-342900">
              <a:buSzPts val="1400"/>
              <a:buFont typeface="+mj-lt"/>
              <a:buAutoNum type="arabicPeriod"/>
            </a:pPr>
            <a:r>
              <a:rPr lang="en-IN" b="1" dirty="0">
                <a:latin typeface="Times New Roman" panose="02020603050405020304" pitchFamily="18" charset="0"/>
              </a:rPr>
              <a:t>Project Overview</a:t>
            </a:r>
          </a:p>
          <a:p>
            <a:pPr marL="342900" lvl="0" indent="-342900">
              <a:buSzPts val="1400"/>
              <a:buFont typeface="+mj-lt"/>
              <a:buAutoNum type="arabicPeriod"/>
            </a:pPr>
            <a:r>
              <a:rPr lang="en-IN" b="1" dirty="0">
                <a:latin typeface="Times New Roman" panose="02020603050405020304" pitchFamily="18" charset="0"/>
              </a:rPr>
              <a:t>Architecture Design </a:t>
            </a:r>
          </a:p>
          <a:p>
            <a:pPr marL="342900" lvl="0" indent="-342900">
              <a:buSzPts val="1400"/>
              <a:buFont typeface="+mj-lt"/>
              <a:buAutoNum type="arabicPeriod"/>
            </a:pPr>
            <a:r>
              <a:rPr lang="en-IN" b="1" dirty="0">
                <a:latin typeface="Times New Roman" panose="02020603050405020304" pitchFamily="18" charset="0"/>
              </a:rPr>
              <a:t>User Interface Design </a:t>
            </a:r>
          </a:p>
          <a:p>
            <a:pPr marL="342900" lvl="0" indent="-342900">
              <a:buSzPts val="1400"/>
              <a:buFont typeface="+mj-lt"/>
              <a:buAutoNum type="arabicPeriod"/>
            </a:pPr>
            <a:r>
              <a:rPr lang="en-IN" b="1" dirty="0">
                <a:latin typeface="Times New Roman" panose="02020603050405020304" pitchFamily="18" charset="0"/>
              </a:rPr>
              <a:t>Back-end Development </a:t>
            </a:r>
          </a:p>
          <a:p>
            <a:pPr marL="342900" lvl="0" indent="-342900">
              <a:buSzPts val="1400"/>
              <a:buFont typeface="+mj-lt"/>
              <a:buAutoNum type="arabicPeriod"/>
            </a:pPr>
            <a:r>
              <a:rPr lang="en-IN" b="1" dirty="0">
                <a:latin typeface="Times New Roman" panose="02020603050405020304" pitchFamily="18" charset="0"/>
              </a:rPr>
              <a:t>Front-end Development</a:t>
            </a:r>
          </a:p>
          <a:p>
            <a:pPr marL="342900" lvl="0" indent="-342900">
              <a:buSzPts val="1400"/>
              <a:buFont typeface="+mj-lt"/>
              <a:buAutoNum type="arabicPeriod"/>
            </a:pPr>
            <a:r>
              <a:rPr lang="en-IN" b="1" dirty="0">
                <a:latin typeface="Times New Roman" panose="02020603050405020304" pitchFamily="18" charset="0"/>
              </a:rPr>
              <a:t>Conclusion</a:t>
            </a:r>
          </a:p>
          <a:p>
            <a:pPr marL="342900" lvl="0" indent="-342900">
              <a:buSzPts val="1400"/>
              <a:buFont typeface="+mj-lt"/>
              <a:buAutoNum type="arabicPeriod"/>
            </a:pPr>
            <a:r>
              <a:rPr lang="en-IN" b="1" dirty="0">
                <a:latin typeface="Times New Roman" panose="02020603050405020304" pitchFamily="18" charset="0"/>
              </a:rPr>
              <a:t>Future Work</a:t>
            </a:r>
          </a:p>
          <a:p>
            <a:pPr marL="342900" lvl="0" indent="-342900">
              <a:buSzPts val="1400"/>
              <a:buFont typeface="+mj-lt"/>
              <a:buAutoNum type="arabicPeriod"/>
            </a:pPr>
            <a:r>
              <a:rPr lang="en-IN" sz="1800" b="1" dirty="0">
                <a:effectLst/>
                <a:latin typeface="Times New Roman" panose="02020603050405020304" pitchFamily="18" charset="0"/>
                <a:ea typeface="Arial" panose="020B0604020202020204" pitchFamily="34" charset="0"/>
              </a:rPr>
              <a:t>References</a:t>
            </a:r>
            <a:endParaRPr lang="en-IN" sz="1400" dirty="0">
              <a:effectLst/>
              <a:latin typeface="Arial" panose="020B0604020202020204" pitchFamily="34" charset="0"/>
              <a:ea typeface="Arial" panose="020B0604020202020204" pitchFamily="34" charset="0"/>
            </a:endParaRPr>
          </a:p>
          <a:p>
            <a:pPr marL="342900" lvl="0" indent="-342900">
              <a:buSzPts val="1400"/>
              <a:buFont typeface="+mj-lt"/>
              <a:buAutoNum type="arabicPeriod"/>
            </a:pPr>
            <a:r>
              <a:rPr lang="en-IN" sz="1800" b="1" dirty="0">
                <a:effectLst/>
                <a:latin typeface="Times New Roman" panose="02020603050405020304" pitchFamily="18" charset="0"/>
                <a:ea typeface="Arial" panose="020B0604020202020204" pitchFamily="34" charset="0"/>
              </a:rPr>
              <a:t>Appendices</a:t>
            </a:r>
            <a:endParaRPr lang="en-IN" sz="14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2907023693"/>
      </p:ext>
    </p:extLst>
  </p:cSld>
  <p:clrMapOvr>
    <a:masterClrMapping/>
  </p:clrMapOvr>
  <p:transition>
    <p:randomBar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latin typeface="Times New Roman" panose="02020603050405020304" pitchFamily="18" charset="0"/>
              </a:rPr>
              <a:t>Appendices</a:t>
            </a:r>
          </a:p>
        </p:txBody>
      </p:sp>
      <p:pic>
        <p:nvPicPr>
          <p:cNvPr id="3" name="Picture 2">
            <a:extLst>
              <a:ext uri="{FF2B5EF4-FFF2-40B4-BE49-F238E27FC236}">
                <a16:creationId xmlns:a16="http://schemas.microsoft.com/office/drawing/2014/main" id="{959712E0-8207-4DE4-A04E-CBEDD5E98F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752" y="1046241"/>
            <a:ext cx="11974495" cy="5670911"/>
          </a:xfrm>
          <a:prstGeom prst="rect">
            <a:avLst/>
          </a:prstGeom>
        </p:spPr>
      </p:pic>
    </p:spTree>
    <p:extLst>
      <p:ext uri="{BB962C8B-B14F-4D97-AF65-F5344CB8AC3E}">
        <p14:creationId xmlns:p14="http://schemas.microsoft.com/office/powerpoint/2010/main" val="3707124594"/>
      </p:ext>
    </p:extLst>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3017"/>
          </a:xfrm>
          <a:prstGeom prst="rect">
            <a:avLst/>
          </a:prstGeom>
          <a:solidFill>
            <a:srgbClr val="FF6709"/>
          </a:solidFill>
        </p:spPr>
        <p:txBody>
          <a:bodyPr wrap="square" rtlCol="0">
            <a:spAutoFit/>
          </a:bodyPr>
          <a:lstStyle/>
          <a:p>
            <a:pPr>
              <a:lnSpc>
                <a:spcPct val="115000"/>
              </a:lnSpc>
            </a:pPr>
            <a:r>
              <a:rPr lang="en-IN" sz="2400" b="1" dirty="0">
                <a:solidFill>
                  <a:schemeClr val="bg1"/>
                </a:solidFill>
                <a:latin typeface="Times New Roman" panose="02020603050405020304" pitchFamily="18" charset="0"/>
              </a:rPr>
              <a:t>Appendices</a:t>
            </a:r>
          </a:p>
        </p:txBody>
      </p:sp>
      <p:sp>
        <p:nvSpPr>
          <p:cNvPr id="2" name="TextBox 1">
            <a:extLst>
              <a:ext uri="{FF2B5EF4-FFF2-40B4-BE49-F238E27FC236}">
                <a16:creationId xmlns:a16="http://schemas.microsoft.com/office/drawing/2014/main" id="{C4C61FB1-FB2B-4673-8E1F-5002DEBC189A}"/>
              </a:ext>
            </a:extLst>
          </p:cNvPr>
          <p:cNvSpPr txBox="1"/>
          <p:nvPr/>
        </p:nvSpPr>
        <p:spPr>
          <a:xfrm>
            <a:off x="1872584" y="2155302"/>
            <a:ext cx="9185058" cy="2215991"/>
          </a:xfrm>
          <a:prstGeom prst="rect">
            <a:avLst/>
          </a:prstGeom>
          <a:noFill/>
        </p:spPr>
        <p:txBody>
          <a:bodyPr wrap="square" rtlCol="0">
            <a:spAutoFit/>
          </a:bodyPr>
          <a:lstStyle/>
          <a:p>
            <a:r>
              <a:rPr lang="en-US" sz="13800" dirty="0">
                <a:latin typeface="Times New Roman" panose="02020603050405020304" pitchFamily="18" charset="0"/>
                <a:cs typeface="Times New Roman" panose="02020603050405020304" pitchFamily="18" charset="0"/>
              </a:rPr>
              <a:t>Thank You</a:t>
            </a:r>
            <a:endParaRPr lang="en-IN" sz="13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8276885"/>
      </p:ext>
    </p:extLst>
  </p:cSld>
  <p:clrMapOvr>
    <a:masterClrMapping/>
  </p:clrMapOvr>
  <mc:AlternateContent xmlns:mc="http://schemas.openxmlformats.org/markup-compatibility/2006" xmlns:p14="http://schemas.microsoft.com/office/powerpoint/2010/main">
    <mc:Choice Requires="p14">
      <p:transition spd="slow">
        <p14:vortex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7" name="TextBox 6">
            <a:extLst>
              <a:ext uri="{FF2B5EF4-FFF2-40B4-BE49-F238E27FC236}">
                <a16:creationId xmlns:a16="http://schemas.microsoft.com/office/drawing/2014/main" id="{4EA6B4E1-DB62-ABC8-9376-891CD4ACDF4E}"/>
              </a:ext>
            </a:extLst>
          </p:cNvPr>
          <p:cNvSpPr txBox="1"/>
          <p:nvPr/>
        </p:nvSpPr>
        <p:spPr>
          <a:xfrm>
            <a:off x="1016952" y="1876869"/>
            <a:ext cx="10456262" cy="3358483"/>
          </a:xfrm>
          <a:prstGeom prst="rect">
            <a:avLst/>
          </a:prstGeom>
          <a:noFill/>
        </p:spPr>
        <p:txBody>
          <a:bodyPr wrap="square">
            <a:spAutoFit/>
          </a:bodyPr>
          <a:lstStyle/>
          <a:p>
            <a:pPr algn="just">
              <a:lnSpc>
                <a:spcPct val="114999"/>
              </a:lnSpc>
            </a:pPr>
            <a:r>
              <a:rPr lang="en-US" sz="2400" dirty="0">
                <a:latin typeface="Times New Roman"/>
                <a:cs typeface="Times New Roman"/>
              </a:rPr>
              <a:t>The railway ticket booking system facilitates the passengers to enquiry about the trains available on the basis of source and destination, booking and cancellation of tickets. The aim of railway ticket booking system project is to design and develop a database maintaining records of different trains and passengers. Project contains introduction to the railway ticket booking system. It is the computerized system of reserving the seats of train seats in advance. Online reservation has made the process for the reservation of seats very much easier than ever before. </a:t>
            </a:r>
          </a:p>
          <a:p>
            <a:pPr algn="just">
              <a:lnSpc>
                <a:spcPct val="114999"/>
              </a:lnSpc>
            </a:pPr>
            <a:endParaRPr lang="en-US" dirty="0">
              <a:latin typeface="Times New Roman"/>
              <a:cs typeface="Times New Roman"/>
            </a:endParaRPr>
          </a:p>
        </p:txBody>
      </p:sp>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61665"/>
          </a:xfrm>
          <a:prstGeom prst="rect">
            <a:avLst/>
          </a:prstGeom>
          <a:solidFill>
            <a:srgbClr val="FF6709"/>
          </a:solidFill>
        </p:spPr>
        <p:txBody>
          <a:bodyPr wrap="square" rtlCol="0">
            <a:spAutoFit/>
          </a:bodyPr>
          <a:lstStyle/>
          <a:p>
            <a:r>
              <a:rPr lang="en-IN" sz="2400" b="1" dirty="0">
                <a:solidFill>
                  <a:schemeClr val="bg1"/>
                </a:solidFill>
                <a:effectLst/>
                <a:latin typeface="Times New Roman" panose="02020603050405020304" pitchFamily="18" charset="0"/>
                <a:ea typeface="Arial" panose="020B0604020202020204" pitchFamily="34" charset="0"/>
              </a:rPr>
              <a:t>Introduction</a:t>
            </a:r>
            <a:endParaRPr lang="en-IN" sz="2400" dirty="0">
              <a:solidFill>
                <a:schemeClr val="bg1"/>
              </a:solidFill>
            </a:endParaRPr>
          </a:p>
        </p:txBody>
      </p:sp>
    </p:spTree>
    <p:extLst>
      <p:ext uri="{BB962C8B-B14F-4D97-AF65-F5344CB8AC3E}">
        <p14:creationId xmlns:p14="http://schemas.microsoft.com/office/powerpoint/2010/main" val="3066299370"/>
      </p:ext>
    </p:extLst>
  </p:cSld>
  <p:clrMapOvr>
    <a:masterClrMapping/>
  </p:clrMapOvr>
  <p:transition spd="med">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61665"/>
          </a:xfrm>
          <a:prstGeom prst="rect">
            <a:avLst/>
          </a:prstGeom>
          <a:solidFill>
            <a:srgbClr val="FF6709"/>
          </a:solidFill>
        </p:spPr>
        <p:txBody>
          <a:bodyPr wrap="square" rtlCol="0">
            <a:spAutoFit/>
          </a:bodyPr>
          <a:lstStyle/>
          <a:p>
            <a:r>
              <a:rPr lang="en-IN" sz="2400" b="1" dirty="0">
                <a:solidFill>
                  <a:schemeClr val="bg1"/>
                </a:solidFill>
                <a:effectLst/>
                <a:latin typeface="Times New Roman" panose="02020603050405020304" pitchFamily="18" charset="0"/>
                <a:ea typeface="Arial" panose="020B0604020202020204" pitchFamily="34" charset="0"/>
              </a:rPr>
              <a:t>Project Overview</a:t>
            </a:r>
            <a:endParaRPr lang="en-IN" sz="1400" dirty="0">
              <a:solidFill>
                <a:schemeClr val="bg1"/>
              </a:solidFill>
              <a:effectLst/>
              <a:latin typeface="Arial" panose="020B0604020202020204" pitchFamily="34" charset="0"/>
              <a:ea typeface="Arial" panose="020B0604020202020204" pitchFamily="34" charset="0"/>
            </a:endParaRPr>
          </a:p>
        </p:txBody>
      </p:sp>
      <p:sp>
        <p:nvSpPr>
          <p:cNvPr id="9" name="TextBox 8">
            <a:extLst>
              <a:ext uri="{FF2B5EF4-FFF2-40B4-BE49-F238E27FC236}">
                <a16:creationId xmlns:a16="http://schemas.microsoft.com/office/drawing/2014/main" id="{9E6CB871-F71A-0AA9-2DC6-C9AA195CBD29}"/>
              </a:ext>
            </a:extLst>
          </p:cNvPr>
          <p:cNvSpPr txBox="1"/>
          <p:nvPr/>
        </p:nvSpPr>
        <p:spPr>
          <a:xfrm>
            <a:off x="2704902" y="1483768"/>
            <a:ext cx="4429439" cy="4735976"/>
          </a:xfrm>
          <a:prstGeom prst="rect">
            <a:avLst/>
          </a:prstGeom>
          <a:noFill/>
        </p:spPr>
        <p:txBody>
          <a:bodyPr wrap="square">
            <a:spAutoFit/>
          </a:bodyPr>
          <a:lstStyle/>
          <a:p>
            <a:pPr>
              <a:lnSpc>
                <a:spcPct val="115000"/>
              </a:lnSpc>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Admin Module:</a:t>
            </a:r>
          </a:p>
          <a:p>
            <a:pPr marL="273050" indent="273050">
              <a:lnSpc>
                <a:spcPct val="115000"/>
              </a:lnSpc>
              <a:buFont typeface="Wingdings" panose="05000000000000000000" pitchFamily="2" charset="2"/>
              <a:buChar char="ü"/>
            </a:pPr>
            <a:r>
              <a:rPr lang="en-US" sz="2400" dirty="0">
                <a:latin typeface="Times New Roman" panose="02020603050405020304" pitchFamily="18" charset="0"/>
                <a:ea typeface="Calibri" panose="020F0502020204030204" pitchFamily="34" charset="0"/>
                <a:cs typeface="Times New Roman" panose="02020603050405020304" pitchFamily="18" charset="0"/>
              </a:rPr>
              <a:t>Admin login</a:t>
            </a:r>
          </a:p>
          <a:p>
            <a:pPr marL="273050" indent="273050">
              <a:lnSpc>
                <a:spcPct val="115000"/>
              </a:lnSpc>
              <a:buFont typeface="Wingdings" panose="05000000000000000000" pitchFamily="2" charset="2"/>
              <a:buChar char="ü"/>
            </a:pPr>
            <a:r>
              <a:rPr lang="en-US" sz="2400" dirty="0">
                <a:latin typeface="Times New Roman" panose="02020603050405020304" pitchFamily="18" charset="0"/>
                <a:ea typeface="Calibri" panose="020F0502020204030204" pitchFamily="34" charset="0"/>
                <a:cs typeface="Times New Roman" panose="02020603050405020304" pitchFamily="18" charset="0"/>
              </a:rPr>
              <a:t>Add Train</a:t>
            </a:r>
          </a:p>
          <a:p>
            <a:pPr marL="273050" indent="273050">
              <a:lnSpc>
                <a:spcPct val="115000"/>
              </a:lnSpc>
              <a:buFont typeface="Wingdings" panose="05000000000000000000" pitchFamily="2" charset="2"/>
              <a:buChar char="ü"/>
            </a:pPr>
            <a:r>
              <a:rPr lang="en-US" sz="2400" dirty="0">
                <a:latin typeface="Times New Roman" panose="02020603050405020304" pitchFamily="18" charset="0"/>
                <a:ea typeface="Calibri" panose="020F0502020204030204" pitchFamily="34" charset="0"/>
                <a:cs typeface="Times New Roman" panose="02020603050405020304" pitchFamily="18" charset="0"/>
              </a:rPr>
              <a:t>View train list</a:t>
            </a:r>
          </a:p>
          <a:p>
            <a:pPr marL="273050" indent="273050">
              <a:lnSpc>
                <a:spcPct val="115000"/>
              </a:lnSpc>
              <a:buFont typeface="Wingdings" panose="05000000000000000000" pitchFamily="2" charset="2"/>
              <a:buChar char="ü"/>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Update Train settings</a:t>
            </a:r>
          </a:p>
          <a:p>
            <a:pPr marL="273050" indent="273050">
              <a:lnSpc>
                <a:spcPct val="115000"/>
              </a:lnSpc>
              <a:buFont typeface="Wingdings" panose="05000000000000000000" pitchFamily="2" charset="2"/>
              <a:buChar char="ü"/>
            </a:pPr>
            <a:r>
              <a:rPr lang="en-US" sz="2400" dirty="0">
                <a:latin typeface="Times New Roman" panose="02020603050405020304" pitchFamily="18" charset="0"/>
                <a:ea typeface="Calibri" panose="020F0502020204030204" pitchFamily="34" charset="0"/>
                <a:cs typeface="Times New Roman" panose="02020603050405020304" pitchFamily="18" charset="0"/>
              </a:rPr>
              <a:t>Delete Train</a:t>
            </a:r>
          </a:p>
          <a:p>
            <a:pPr marL="273050" indent="273050">
              <a:lnSpc>
                <a:spcPct val="115000"/>
              </a:lnSpc>
              <a:buFont typeface="Wingdings" panose="05000000000000000000" pitchFamily="2" charset="2"/>
              <a:buChar char="ü"/>
            </a:pPr>
            <a:r>
              <a:rPr lang="en-US" sz="2400" dirty="0">
                <a:latin typeface="Times New Roman" panose="02020603050405020304" pitchFamily="18" charset="0"/>
                <a:ea typeface="Calibri" panose="020F0502020204030204" pitchFamily="34" charset="0"/>
                <a:cs typeface="Times New Roman" panose="02020603050405020304" pitchFamily="18" charset="0"/>
              </a:rPr>
              <a:t>Search Train</a:t>
            </a:r>
          </a:p>
          <a:p>
            <a:pPr marL="273050" indent="273050">
              <a:lnSpc>
                <a:spcPct val="115000"/>
              </a:lnSpc>
              <a:buFont typeface="Wingdings" panose="05000000000000000000" pitchFamily="2" charset="2"/>
              <a:buChar char="ü"/>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View passengers booking list</a:t>
            </a: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273050" indent="273050">
              <a:lnSpc>
                <a:spcPct val="115000"/>
              </a:lnSpc>
              <a:buFont typeface="Wingdings" panose="05000000000000000000" pitchFamily="2" charset="2"/>
              <a:buChar char="ü"/>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Log out</a:t>
            </a:r>
          </a:p>
          <a:p>
            <a:pPr marL="273050" indent="273050">
              <a:lnSpc>
                <a:spcPct val="115000"/>
              </a:lnSpc>
            </a:pP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pPr>
            <a:endParaRPr lang="en-IN" sz="2000" dirty="0">
              <a:effectLst/>
              <a:latin typeface="Times New Roman" panose="02020603050405020304" pitchFamily="18" charset="0"/>
              <a:ea typeface="Arial" panose="020B0604020202020204" pitchFamily="34" charset="0"/>
            </a:endParaRPr>
          </a:p>
        </p:txBody>
      </p:sp>
    </p:spTree>
    <p:extLst>
      <p:ext uri="{BB962C8B-B14F-4D97-AF65-F5344CB8AC3E}">
        <p14:creationId xmlns:p14="http://schemas.microsoft.com/office/powerpoint/2010/main" val="4078025115"/>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61665"/>
          </a:xfrm>
          <a:prstGeom prst="rect">
            <a:avLst/>
          </a:prstGeom>
          <a:solidFill>
            <a:srgbClr val="FF6709"/>
          </a:solidFill>
        </p:spPr>
        <p:txBody>
          <a:bodyPr wrap="square" rtlCol="0">
            <a:spAutoFit/>
          </a:bodyPr>
          <a:lstStyle/>
          <a:p>
            <a:r>
              <a:rPr lang="en-IN" sz="2400" b="1" dirty="0">
                <a:solidFill>
                  <a:schemeClr val="bg1"/>
                </a:solidFill>
                <a:effectLst/>
                <a:latin typeface="Times New Roman" panose="02020603050405020304" pitchFamily="18" charset="0"/>
                <a:ea typeface="Arial" panose="020B0604020202020204" pitchFamily="34" charset="0"/>
              </a:rPr>
              <a:t>Project Overview</a:t>
            </a:r>
            <a:endParaRPr lang="en-IN" sz="1400" dirty="0">
              <a:solidFill>
                <a:schemeClr val="bg1"/>
              </a:solidFill>
              <a:effectLst/>
              <a:latin typeface="Arial" panose="020B0604020202020204" pitchFamily="34" charset="0"/>
              <a:ea typeface="Arial" panose="020B0604020202020204" pitchFamily="34" charset="0"/>
            </a:endParaRPr>
          </a:p>
        </p:txBody>
      </p:sp>
      <p:sp>
        <p:nvSpPr>
          <p:cNvPr id="9" name="TextBox 8">
            <a:extLst>
              <a:ext uri="{FF2B5EF4-FFF2-40B4-BE49-F238E27FC236}">
                <a16:creationId xmlns:a16="http://schemas.microsoft.com/office/drawing/2014/main" id="{9E6CB871-F71A-0AA9-2DC6-C9AA195CBD29}"/>
              </a:ext>
            </a:extLst>
          </p:cNvPr>
          <p:cNvSpPr txBox="1"/>
          <p:nvPr/>
        </p:nvSpPr>
        <p:spPr>
          <a:xfrm>
            <a:off x="2499360" y="1312560"/>
            <a:ext cx="4174191" cy="5451172"/>
          </a:xfrm>
          <a:prstGeom prst="rect">
            <a:avLst/>
          </a:prstGeom>
          <a:noFill/>
        </p:spPr>
        <p:txBody>
          <a:bodyPr wrap="square">
            <a:spAutoFit/>
          </a:bodyPr>
          <a:lstStyle/>
          <a:p>
            <a:pPr>
              <a:lnSpc>
                <a:spcPct val="115000"/>
              </a:lnSpc>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User Module:</a:t>
            </a:r>
          </a:p>
          <a:p>
            <a:pPr marL="444500" lvl="1" indent="-80963">
              <a:lnSpc>
                <a:spcPct val="115000"/>
              </a:lnSpc>
              <a:buFont typeface="Wingdings" panose="05000000000000000000" pitchFamily="2" charset="2"/>
              <a:buChar char="ü"/>
              <a:tabLst>
                <a:tab pos="358775" algn="l"/>
              </a:tabLst>
            </a:pPr>
            <a:r>
              <a:rPr lang="en-US" sz="2400" dirty="0">
                <a:latin typeface="Times New Roman" panose="02020603050405020304" pitchFamily="18" charset="0"/>
                <a:ea typeface="Calibri" panose="020F0502020204030204" pitchFamily="34" charset="0"/>
                <a:cs typeface="Times New Roman" panose="02020603050405020304" pitchFamily="18" charset="0"/>
              </a:rPr>
              <a:t>User Registration</a:t>
            </a:r>
          </a:p>
          <a:p>
            <a:pPr marL="444500" lvl="1" indent="-80963">
              <a:lnSpc>
                <a:spcPct val="115000"/>
              </a:lnSpc>
              <a:buFont typeface="Wingdings" panose="05000000000000000000" pitchFamily="2" charset="2"/>
              <a:buChar char="ü"/>
              <a:tabLst>
                <a:tab pos="358775" algn="l"/>
              </a:tabLst>
            </a:pPr>
            <a:r>
              <a:rPr lang="en-US" sz="2400" dirty="0">
                <a:latin typeface="Times New Roman" panose="02020603050405020304" pitchFamily="18" charset="0"/>
                <a:ea typeface="Calibri" panose="020F0502020204030204" pitchFamily="34" charset="0"/>
                <a:cs typeface="Times New Roman" panose="02020603050405020304" pitchFamily="18" charset="0"/>
              </a:rPr>
              <a:t>User login</a:t>
            </a:r>
          </a:p>
          <a:p>
            <a:pPr marL="444500" lvl="1" indent="-80963">
              <a:lnSpc>
                <a:spcPct val="115000"/>
              </a:lnSpc>
              <a:buFont typeface="Wingdings" panose="05000000000000000000" pitchFamily="2" charset="2"/>
              <a:buChar char="ü"/>
              <a:tabLst>
                <a:tab pos="358775" algn="l"/>
              </a:tabLst>
            </a:pPr>
            <a:r>
              <a:rPr lang="en-US" sz="2400" dirty="0">
                <a:latin typeface="Times New Roman" panose="02020603050405020304" pitchFamily="18" charset="0"/>
                <a:ea typeface="Calibri" panose="020F0502020204030204" pitchFamily="34" charset="0"/>
                <a:cs typeface="Times New Roman" panose="02020603050405020304" pitchFamily="18" charset="0"/>
              </a:rPr>
              <a:t>Search train</a:t>
            </a:r>
          </a:p>
          <a:p>
            <a:pPr marL="444500" lvl="1" indent="-80963">
              <a:lnSpc>
                <a:spcPct val="115000"/>
              </a:lnSpc>
              <a:buFont typeface="Wingdings" panose="05000000000000000000" pitchFamily="2" charset="2"/>
              <a:buChar char="ü"/>
              <a:tabLst>
                <a:tab pos="358775" algn="l"/>
              </a:tabLst>
            </a:pPr>
            <a:r>
              <a:rPr lang="en-US" sz="2400" dirty="0">
                <a:latin typeface="Times New Roman" panose="02020603050405020304" pitchFamily="18" charset="0"/>
                <a:ea typeface="Calibri" panose="020F0502020204030204" pitchFamily="34" charset="0"/>
                <a:cs typeface="Times New Roman" panose="02020603050405020304" pitchFamily="18" charset="0"/>
              </a:rPr>
              <a:t>Booking a ticket</a:t>
            </a:r>
          </a:p>
          <a:p>
            <a:pPr marL="444500" lvl="1" indent="-80963">
              <a:lnSpc>
                <a:spcPct val="115000"/>
              </a:lnSpc>
              <a:buFont typeface="Wingdings" panose="05000000000000000000" pitchFamily="2" charset="2"/>
              <a:buChar char="ü"/>
              <a:tabLst>
                <a:tab pos="358775" algn="l"/>
              </a:tabLst>
            </a:pPr>
            <a:r>
              <a:rPr lang="en-US" sz="2400" dirty="0">
                <a:latin typeface="Times New Roman" panose="02020603050405020304" pitchFamily="18" charset="0"/>
                <a:ea typeface="Calibri" panose="020F0502020204030204" pitchFamily="34" charset="0"/>
                <a:cs typeface="Times New Roman" panose="02020603050405020304" pitchFamily="18" charset="0"/>
              </a:rPr>
              <a:t>Update previous bookings</a:t>
            </a:r>
          </a:p>
          <a:p>
            <a:pPr marL="444500" lvl="1" indent="-80963">
              <a:lnSpc>
                <a:spcPct val="115000"/>
              </a:lnSpc>
              <a:buFont typeface="Wingdings" panose="05000000000000000000" pitchFamily="2" charset="2"/>
              <a:buChar char="ü"/>
              <a:tabLst>
                <a:tab pos="358775" algn="l"/>
              </a:tabLst>
            </a:pPr>
            <a:r>
              <a:rPr lang="en-US" sz="2400" dirty="0">
                <a:latin typeface="Times New Roman" panose="02020603050405020304" pitchFamily="18" charset="0"/>
                <a:ea typeface="Calibri" panose="020F0502020204030204" pitchFamily="34" charset="0"/>
                <a:cs typeface="Times New Roman" panose="02020603050405020304" pitchFamily="18" charset="0"/>
              </a:rPr>
              <a:t>Cancel ticket</a:t>
            </a:r>
          </a:p>
          <a:p>
            <a:pPr marL="444500" lvl="1" indent="-80963">
              <a:lnSpc>
                <a:spcPct val="115000"/>
              </a:lnSpc>
              <a:buFont typeface="Wingdings" panose="05000000000000000000" pitchFamily="2" charset="2"/>
              <a:buChar char="ü"/>
              <a:tabLst>
                <a:tab pos="358775" algn="l"/>
              </a:tabLst>
            </a:pPr>
            <a:r>
              <a:rPr lang="en-US" sz="2400" dirty="0">
                <a:latin typeface="Times New Roman" panose="02020603050405020304" pitchFamily="18" charset="0"/>
                <a:ea typeface="Calibri" panose="020F0502020204030204" pitchFamily="34" charset="0"/>
                <a:cs typeface="Times New Roman" panose="02020603050405020304" pitchFamily="18" charset="0"/>
              </a:rPr>
              <a:t>Drop a Feedback </a:t>
            </a:r>
          </a:p>
          <a:p>
            <a:pPr marL="444500" lvl="1" indent="-80963">
              <a:lnSpc>
                <a:spcPct val="115000"/>
              </a:lnSpc>
              <a:buFont typeface="Wingdings" panose="05000000000000000000" pitchFamily="2" charset="2"/>
              <a:buChar char="ü"/>
              <a:tabLst>
                <a:tab pos="358775" algn="l"/>
              </a:tabLst>
            </a:pPr>
            <a:r>
              <a:rPr lang="en-US" sz="2400" dirty="0">
                <a:latin typeface="Times New Roman" panose="02020603050405020304" pitchFamily="18" charset="0"/>
                <a:ea typeface="Calibri" panose="020F0502020204030204" pitchFamily="34" charset="0"/>
                <a:cs typeface="Times New Roman" panose="02020603050405020304" pitchFamily="18" charset="0"/>
              </a:rPr>
              <a:t>Log out</a:t>
            </a:r>
          </a:p>
          <a:p>
            <a:pPr>
              <a:lnSpc>
                <a:spcPct val="115000"/>
              </a:lnSpc>
            </a:pP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pPr>
            <a:endParaRPr lang="en-IN" sz="14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60295085"/>
      </p:ext>
    </p:extLst>
  </p:cSld>
  <p:clrMapOvr>
    <a:masterClrMapping/>
  </p:clrMapOvr>
  <mc:AlternateContent xmlns:mc="http://schemas.openxmlformats.org/markup-compatibility/2006" xmlns:p14="http://schemas.microsoft.com/office/powerpoint/2010/main">
    <mc:Choice Requires="p14">
      <p:transition spd="med">
        <p14:rippl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61665"/>
          </a:xfrm>
          <a:prstGeom prst="rect">
            <a:avLst/>
          </a:prstGeom>
          <a:solidFill>
            <a:srgbClr val="FF6709"/>
          </a:solidFill>
        </p:spPr>
        <p:txBody>
          <a:bodyPr wrap="square" rtlCol="0">
            <a:spAutoFit/>
          </a:bodyPr>
          <a:lstStyle/>
          <a:p>
            <a:r>
              <a:rPr lang="en-IN" sz="2400" b="1" dirty="0">
                <a:solidFill>
                  <a:schemeClr val="bg1"/>
                </a:solidFill>
                <a:effectLst/>
                <a:latin typeface="Times New Roman" panose="02020603050405020304" pitchFamily="18" charset="0"/>
                <a:ea typeface="Arial" panose="020B0604020202020204" pitchFamily="34" charset="0"/>
              </a:rPr>
              <a:t>Architecture Design</a:t>
            </a:r>
            <a:endParaRPr lang="en-IN" sz="1400" dirty="0">
              <a:solidFill>
                <a:schemeClr val="bg1"/>
              </a:solidFill>
              <a:effectLst/>
              <a:latin typeface="Arial" panose="020B0604020202020204" pitchFamily="34" charset="0"/>
              <a:ea typeface="Arial" panose="020B0604020202020204" pitchFamily="34" charset="0"/>
            </a:endParaRPr>
          </a:p>
        </p:txBody>
      </p:sp>
      <p:sp>
        <p:nvSpPr>
          <p:cNvPr id="10" name="TextBox 9">
            <a:extLst>
              <a:ext uri="{FF2B5EF4-FFF2-40B4-BE49-F238E27FC236}">
                <a16:creationId xmlns:a16="http://schemas.microsoft.com/office/drawing/2014/main" id="{F71EEDC0-3CC6-66B5-D744-43E72A9CA66B}"/>
              </a:ext>
            </a:extLst>
          </p:cNvPr>
          <p:cNvSpPr txBox="1"/>
          <p:nvPr/>
        </p:nvSpPr>
        <p:spPr>
          <a:xfrm>
            <a:off x="6306133" y="1489690"/>
            <a:ext cx="5325693" cy="318998"/>
          </a:xfrm>
          <a:prstGeom prst="rect">
            <a:avLst/>
          </a:prstGeom>
          <a:noFill/>
        </p:spPr>
        <p:txBody>
          <a:bodyPr wrap="square">
            <a:spAutoFit/>
          </a:bodyPr>
          <a:lstStyle/>
          <a:p>
            <a:pPr algn="just">
              <a:lnSpc>
                <a:spcPct val="115000"/>
              </a:lnSpc>
            </a:pPr>
            <a:endParaRPr lang="en-IN" sz="1400" dirty="0">
              <a:effectLst/>
              <a:latin typeface="Arial" panose="020B0604020202020204" pitchFamily="34" charset="0"/>
              <a:ea typeface="Arial" panose="020B0604020202020204" pitchFamily="34" charset="0"/>
            </a:endParaRPr>
          </a:p>
        </p:txBody>
      </p:sp>
      <p:pic>
        <p:nvPicPr>
          <p:cNvPr id="3" name="Picture 2">
            <a:extLst>
              <a:ext uri="{FF2B5EF4-FFF2-40B4-BE49-F238E27FC236}">
                <a16:creationId xmlns:a16="http://schemas.microsoft.com/office/drawing/2014/main" id="{B8F1FCB7-EFA0-4AA9-A645-685DAEA13A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51637" y="1243415"/>
            <a:ext cx="8261306" cy="5007745"/>
          </a:xfrm>
          <a:prstGeom prst="rect">
            <a:avLst/>
          </a:prstGeom>
        </p:spPr>
      </p:pic>
    </p:spTree>
    <p:extLst>
      <p:ext uri="{BB962C8B-B14F-4D97-AF65-F5344CB8AC3E}">
        <p14:creationId xmlns:p14="http://schemas.microsoft.com/office/powerpoint/2010/main" val="503207019"/>
      </p:ext>
    </p:extLst>
  </p:cSld>
  <p:clrMapOvr>
    <a:masterClrMapping/>
  </p:clrMapOvr>
  <p:transition>
    <p:split orient="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2633"/>
          </a:xfrm>
          <a:prstGeom prst="rect">
            <a:avLst/>
          </a:prstGeom>
          <a:solidFill>
            <a:srgbClr val="FF6709"/>
          </a:solidFill>
        </p:spPr>
        <p:txBody>
          <a:bodyPr wrap="square" rtlCol="0">
            <a:spAutoFit/>
          </a:bodyPr>
          <a:lstStyle/>
          <a:p>
            <a:pPr>
              <a:lnSpc>
                <a:spcPct val="115000"/>
              </a:lnSpc>
            </a:pPr>
            <a:r>
              <a:rPr lang="en-IN" sz="2400" b="1" dirty="0">
                <a:solidFill>
                  <a:schemeClr val="bg1"/>
                </a:solidFill>
                <a:effectLst/>
                <a:latin typeface="Times New Roman" panose="02020603050405020304" pitchFamily="18" charset="0"/>
                <a:ea typeface="Arial" panose="020B0604020202020204" pitchFamily="34" charset="0"/>
              </a:rPr>
              <a:t>User Interface Design</a:t>
            </a:r>
            <a:endParaRPr lang="en-IN" sz="1400" dirty="0">
              <a:solidFill>
                <a:schemeClr val="bg1"/>
              </a:solidFill>
              <a:effectLst/>
              <a:latin typeface="Arial" panose="020B0604020202020204" pitchFamily="34" charset="0"/>
              <a:ea typeface="Arial" panose="020B0604020202020204" pitchFamily="34" charset="0"/>
            </a:endParaRPr>
          </a:p>
        </p:txBody>
      </p:sp>
      <p:pic>
        <p:nvPicPr>
          <p:cNvPr id="35" name="Picture 34">
            <a:extLst>
              <a:ext uri="{FF2B5EF4-FFF2-40B4-BE49-F238E27FC236}">
                <a16:creationId xmlns:a16="http://schemas.microsoft.com/office/drawing/2014/main" id="{2829E126-6E8E-424F-8AA5-C537408756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99360" y="1250329"/>
            <a:ext cx="8280873" cy="5124834"/>
          </a:xfrm>
          <a:prstGeom prst="rect">
            <a:avLst/>
          </a:prstGeom>
        </p:spPr>
      </p:pic>
    </p:spTree>
    <p:extLst>
      <p:ext uri="{BB962C8B-B14F-4D97-AF65-F5344CB8AC3E}">
        <p14:creationId xmlns:p14="http://schemas.microsoft.com/office/powerpoint/2010/main" val="1207346346"/>
      </p:ext>
    </p:extLst>
  </p:cSld>
  <p:clrMapOvr>
    <a:masterClrMapping/>
  </p:clrMapOvr>
  <p:transition>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0"/>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2633"/>
          </a:xfrm>
          <a:prstGeom prst="rect">
            <a:avLst/>
          </a:prstGeom>
          <a:solidFill>
            <a:srgbClr val="FF6709"/>
          </a:solidFill>
        </p:spPr>
        <p:txBody>
          <a:bodyPr wrap="square" rtlCol="0">
            <a:spAutoFit/>
          </a:bodyPr>
          <a:lstStyle/>
          <a:p>
            <a:pPr>
              <a:lnSpc>
                <a:spcPct val="115000"/>
              </a:lnSpc>
            </a:pPr>
            <a:r>
              <a:rPr lang="en-IN" sz="2400" b="1" dirty="0">
                <a:solidFill>
                  <a:schemeClr val="bg1"/>
                </a:solidFill>
                <a:effectLst/>
                <a:latin typeface="Times New Roman" panose="02020603050405020304" pitchFamily="18" charset="0"/>
                <a:ea typeface="Arial" panose="020B0604020202020204" pitchFamily="34" charset="0"/>
              </a:rPr>
              <a:t>User Interface Design</a:t>
            </a:r>
            <a:endParaRPr lang="en-IN" sz="1400" dirty="0">
              <a:solidFill>
                <a:schemeClr val="bg1"/>
              </a:solidFill>
              <a:effectLst/>
              <a:latin typeface="Arial" panose="020B0604020202020204" pitchFamily="34" charset="0"/>
              <a:ea typeface="Arial" panose="020B0604020202020204" pitchFamily="34" charset="0"/>
            </a:endParaRPr>
          </a:p>
        </p:txBody>
      </p:sp>
      <p:pic>
        <p:nvPicPr>
          <p:cNvPr id="9" name="Picture 8">
            <a:extLst>
              <a:ext uri="{FF2B5EF4-FFF2-40B4-BE49-F238E27FC236}">
                <a16:creationId xmlns:a16="http://schemas.microsoft.com/office/drawing/2014/main" id="{DEFCE1EF-AABE-43D4-8C31-72D87D6651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04113" y="1367651"/>
            <a:ext cx="8703721" cy="4913508"/>
          </a:xfrm>
          <a:prstGeom prst="rect">
            <a:avLst/>
          </a:prstGeom>
        </p:spPr>
      </p:pic>
    </p:spTree>
    <p:extLst>
      <p:ext uri="{BB962C8B-B14F-4D97-AF65-F5344CB8AC3E}">
        <p14:creationId xmlns:p14="http://schemas.microsoft.com/office/powerpoint/2010/main" val="39769069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93C3C6-E6B4-0EAA-6168-B66B664B265B}"/>
              </a:ext>
            </a:extLst>
          </p:cNvPr>
          <p:cNvPicPr>
            <a:picLocks noGrp="1" noRot="1" noChangeAspect="1" noMove="1" noResize="1" noEditPoints="1" noAdjustHandles="1" noChangeArrowheads="1" noChangeShapeType="1" noCrop="1"/>
          </p:cNvPicPr>
          <p:nvPr/>
        </p:nvPicPr>
        <p:blipFill>
          <a:blip r:embed="rId2" cstate="email">
            <a:extLst>
              <a:ext uri="{28A0092B-C50C-407E-A947-70E740481C1C}">
                <a14:useLocalDpi xmlns:a14="http://schemas.microsoft.com/office/drawing/2010/main"/>
              </a:ext>
            </a:extLst>
          </a:blip>
          <a:stretch>
            <a:fillRect/>
          </a:stretch>
        </p:blipFill>
        <p:spPr>
          <a:xfrm flipH="1">
            <a:off x="0" y="18088"/>
            <a:ext cx="12192000" cy="6858000"/>
          </a:xfrm>
          <a:prstGeom prst="rect">
            <a:avLst/>
          </a:prstGeom>
        </p:spPr>
      </p:pic>
      <p:cxnSp>
        <p:nvCxnSpPr>
          <p:cNvPr id="5" name="Straight Connector 4">
            <a:extLst>
              <a:ext uri="{FF2B5EF4-FFF2-40B4-BE49-F238E27FC236}">
                <a16:creationId xmlns:a16="http://schemas.microsoft.com/office/drawing/2014/main" id="{6317BEF4-F659-05B0-B884-5FBC9950BC38}"/>
              </a:ext>
            </a:extLst>
          </p:cNvPr>
          <p:cNvCxnSpPr>
            <a:cxnSpLocks/>
          </p:cNvCxnSpPr>
          <p:nvPr/>
        </p:nvCxnSpPr>
        <p:spPr>
          <a:xfrm>
            <a:off x="2404113" y="383848"/>
            <a:ext cx="0" cy="429893"/>
          </a:xfrm>
          <a:prstGeom prst="line">
            <a:avLst/>
          </a:prstGeom>
          <a:ln w="12700">
            <a:solidFill>
              <a:srgbClr val="DD4F2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4C8E9BB0-02EA-460A-EDCE-9CB013DFF909}"/>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rcRect/>
          <a:stretch/>
        </p:blipFill>
        <p:spPr>
          <a:xfrm>
            <a:off x="217505" y="338023"/>
            <a:ext cx="1963465" cy="521544"/>
          </a:xfrm>
          <a:prstGeom prst="rect">
            <a:avLst/>
          </a:prstGeom>
        </p:spPr>
      </p:pic>
      <p:sp>
        <p:nvSpPr>
          <p:cNvPr id="8" name="TextBox 7">
            <a:extLst>
              <a:ext uri="{FF2B5EF4-FFF2-40B4-BE49-F238E27FC236}">
                <a16:creationId xmlns:a16="http://schemas.microsoft.com/office/drawing/2014/main" id="{83A5D50A-7BF5-47B2-27E6-96AA33171B2B}"/>
              </a:ext>
            </a:extLst>
          </p:cNvPr>
          <p:cNvSpPr txBox="1">
            <a:spLocks noGrp="1" noRot="1" noMove="1" noResize="1" noEditPoints="1" noAdjustHandles="1" noChangeArrowheads="1" noChangeShapeType="1"/>
          </p:cNvSpPr>
          <p:nvPr/>
        </p:nvSpPr>
        <p:spPr>
          <a:xfrm>
            <a:off x="2499360" y="383848"/>
            <a:ext cx="8818879" cy="482633"/>
          </a:xfrm>
          <a:prstGeom prst="rect">
            <a:avLst/>
          </a:prstGeom>
          <a:solidFill>
            <a:srgbClr val="FF6709"/>
          </a:solidFill>
        </p:spPr>
        <p:txBody>
          <a:bodyPr wrap="square" rtlCol="0">
            <a:spAutoFit/>
          </a:bodyPr>
          <a:lstStyle/>
          <a:p>
            <a:pPr>
              <a:lnSpc>
                <a:spcPct val="115000"/>
              </a:lnSpc>
            </a:pPr>
            <a:r>
              <a:rPr lang="en-IN" sz="2400" b="1" dirty="0">
                <a:solidFill>
                  <a:schemeClr val="bg1"/>
                </a:solidFill>
                <a:effectLst/>
                <a:latin typeface="Times New Roman" panose="02020603050405020304" pitchFamily="18" charset="0"/>
                <a:ea typeface="Arial" panose="020B0604020202020204" pitchFamily="34" charset="0"/>
              </a:rPr>
              <a:t>Back-end Development</a:t>
            </a:r>
            <a:endParaRPr lang="en-IN" sz="1400" dirty="0">
              <a:solidFill>
                <a:schemeClr val="bg1"/>
              </a:solidFill>
              <a:effectLst/>
              <a:latin typeface="Arial" panose="020B0604020202020204" pitchFamily="34" charset="0"/>
              <a:ea typeface="Arial" panose="020B0604020202020204" pitchFamily="34" charset="0"/>
            </a:endParaRPr>
          </a:p>
        </p:txBody>
      </p:sp>
      <p:sp>
        <p:nvSpPr>
          <p:cNvPr id="7" name="TextBox 6">
            <a:extLst>
              <a:ext uri="{FF2B5EF4-FFF2-40B4-BE49-F238E27FC236}">
                <a16:creationId xmlns:a16="http://schemas.microsoft.com/office/drawing/2014/main" id="{02FB6A81-F334-0D76-10FC-F69162C07E4E}"/>
              </a:ext>
            </a:extLst>
          </p:cNvPr>
          <p:cNvSpPr txBox="1"/>
          <p:nvPr/>
        </p:nvSpPr>
        <p:spPr>
          <a:xfrm>
            <a:off x="976201" y="1429204"/>
            <a:ext cx="10227333" cy="4283160"/>
          </a:xfrm>
          <a:prstGeom prst="rect">
            <a:avLst/>
          </a:prstGeom>
          <a:noFill/>
        </p:spPr>
        <p:txBody>
          <a:bodyPr wrap="square">
            <a:spAutoFit/>
          </a:bodyPr>
          <a:lstStyle/>
          <a:p>
            <a:pPr marL="342900" indent="-342900" algn="just">
              <a:lnSpc>
                <a:spcPct val="115000"/>
              </a:lnSpc>
              <a:buFont typeface="Wingdings" panose="05000000000000000000" pitchFamily="2" charset="2"/>
              <a:buChar char="ü"/>
            </a:pPr>
            <a:r>
              <a:rPr lang="en-US" sz="2800" dirty="0">
                <a:effectLst/>
                <a:latin typeface="Times New Roman" panose="02020603050405020304" pitchFamily="18" charset="0"/>
                <a:ea typeface="Arial" panose="020B0604020202020204" pitchFamily="34" charset="0"/>
                <a:cs typeface="Times New Roman" panose="02020603050405020304" pitchFamily="18" charset="0"/>
              </a:rPr>
              <a:t>MySql5</a:t>
            </a:r>
          </a:p>
          <a:p>
            <a:pPr marL="342900" indent="-342900" algn="just">
              <a:lnSpc>
                <a:spcPct val="115000"/>
              </a:lnSpc>
              <a:buFont typeface="Wingdings" panose="05000000000000000000" pitchFamily="2" charset="2"/>
              <a:buChar char="ü"/>
            </a:pPr>
            <a:r>
              <a:rPr lang="en-US" sz="2800" dirty="0">
                <a:latin typeface="Times New Roman" panose="02020603050405020304" pitchFamily="18" charset="0"/>
                <a:ea typeface="Arial" panose="020B0604020202020204" pitchFamily="34" charset="0"/>
                <a:cs typeface="Times New Roman" panose="02020603050405020304" pitchFamily="18" charset="0"/>
              </a:rPr>
              <a:t>Java8</a:t>
            </a:r>
          </a:p>
          <a:p>
            <a:pPr marL="342900" indent="-342900" algn="just">
              <a:lnSpc>
                <a:spcPct val="115000"/>
              </a:lnSpc>
              <a:buFont typeface="Wingdings" panose="05000000000000000000" pitchFamily="2" charset="2"/>
              <a:buChar char="ü"/>
            </a:pPr>
            <a:r>
              <a:rPr lang="en-US" sz="2800" dirty="0">
                <a:latin typeface="Times New Roman" panose="02020603050405020304" pitchFamily="18" charset="0"/>
                <a:ea typeface="Arial" panose="020B0604020202020204" pitchFamily="34" charset="0"/>
                <a:cs typeface="Times New Roman" panose="02020603050405020304" pitchFamily="18" charset="0"/>
              </a:rPr>
              <a:t>Tomcat 10</a:t>
            </a:r>
          </a:p>
          <a:p>
            <a:pPr marL="342900" indent="-342900" algn="just">
              <a:lnSpc>
                <a:spcPct val="115000"/>
              </a:lnSpc>
              <a:buFont typeface="Wingdings" panose="05000000000000000000" pitchFamily="2" charset="2"/>
              <a:buChar char="ü"/>
            </a:pPr>
            <a:r>
              <a:rPr lang="en-US" sz="2800" dirty="0">
                <a:latin typeface="Times New Roman" panose="02020603050405020304" pitchFamily="18" charset="0"/>
                <a:ea typeface="Arial" panose="020B0604020202020204" pitchFamily="34" charset="0"/>
                <a:cs typeface="Times New Roman" panose="02020603050405020304" pitchFamily="18" charset="0"/>
              </a:rPr>
              <a:t>Spring boot4</a:t>
            </a:r>
          </a:p>
          <a:p>
            <a:pPr marL="342900" indent="-342900" algn="just">
              <a:lnSpc>
                <a:spcPct val="115000"/>
              </a:lnSpc>
              <a:buFont typeface="Wingdings" panose="05000000000000000000" pitchFamily="2" charset="2"/>
              <a:buChar char="ü"/>
            </a:pPr>
            <a:r>
              <a:rPr lang="en-US" sz="2800" dirty="0">
                <a:latin typeface="Times New Roman" panose="02020603050405020304" pitchFamily="18" charset="0"/>
                <a:ea typeface="Arial" panose="020B0604020202020204" pitchFamily="34" charset="0"/>
                <a:cs typeface="Times New Roman" panose="02020603050405020304" pitchFamily="18" charset="0"/>
              </a:rPr>
              <a:t>Spring Security6</a:t>
            </a:r>
          </a:p>
          <a:p>
            <a:pPr marL="342900" indent="-342900" algn="just">
              <a:lnSpc>
                <a:spcPct val="115000"/>
              </a:lnSpc>
              <a:buFont typeface="Wingdings" panose="05000000000000000000" pitchFamily="2" charset="2"/>
              <a:buChar char="ü"/>
            </a:pPr>
            <a:r>
              <a:rPr lang="en-US" sz="2800">
                <a:latin typeface="Times New Roman" panose="02020603050405020304" pitchFamily="18" charset="0"/>
                <a:ea typeface="Arial" panose="020B0604020202020204" pitchFamily="34" charset="0"/>
                <a:cs typeface="Times New Roman" panose="02020603050405020304" pitchFamily="18" charset="0"/>
              </a:rPr>
              <a:t>Lombok</a:t>
            </a:r>
            <a:endParaRPr lang="en-US" sz="2800" dirty="0">
              <a:latin typeface="Times New Roman" panose="02020603050405020304" pitchFamily="18" charset="0"/>
              <a:ea typeface="Arial" panose="020B0604020202020204" pitchFamily="34" charset="0"/>
              <a:cs typeface="Times New Roman" panose="02020603050405020304" pitchFamily="18" charset="0"/>
            </a:endParaRPr>
          </a:p>
          <a:p>
            <a:pPr marL="342900" indent="-342900" algn="just">
              <a:lnSpc>
                <a:spcPct val="115000"/>
              </a:lnSpc>
              <a:buFont typeface="Wingdings" panose="05000000000000000000" pitchFamily="2" charset="2"/>
              <a:buChar char="ü"/>
            </a:pPr>
            <a:r>
              <a:rPr lang="en-US" sz="2800" dirty="0">
                <a:latin typeface="Times New Roman" panose="02020603050405020304" pitchFamily="18" charset="0"/>
                <a:ea typeface="Arial" panose="020B0604020202020204" pitchFamily="34" charset="0"/>
                <a:cs typeface="Times New Roman" panose="02020603050405020304" pitchFamily="18" charset="0"/>
              </a:rPr>
              <a:t>JPA</a:t>
            </a:r>
          </a:p>
          <a:p>
            <a:pPr algn="just">
              <a:lnSpc>
                <a:spcPct val="115000"/>
              </a:lnSpc>
            </a:pPr>
            <a:endParaRPr lang="en-US" sz="1400" dirty="0">
              <a:latin typeface="Arial" panose="020B0604020202020204" pitchFamily="34" charset="0"/>
              <a:ea typeface="Arial" panose="020B0604020202020204" pitchFamily="34" charset="0"/>
            </a:endParaRPr>
          </a:p>
          <a:p>
            <a:pPr algn="just">
              <a:lnSpc>
                <a:spcPct val="115000"/>
              </a:lnSpc>
            </a:pPr>
            <a:endParaRPr lang="en-US" sz="1400" dirty="0">
              <a:latin typeface="Arial" panose="020B0604020202020204" pitchFamily="34" charset="0"/>
              <a:ea typeface="Arial" panose="020B0604020202020204" pitchFamily="34" charset="0"/>
            </a:endParaRPr>
          </a:p>
          <a:p>
            <a:pPr algn="just">
              <a:lnSpc>
                <a:spcPct val="115000"/>
              </a:lnSpc>
            </a:pPr>
            <a:endParaRPr lang="en-IN" sz="1400" dirty="0">
              <a:effectLst/>
              <a:latin typeface="Arial" panose="020B0604020202020204" pitchFamily="34" charset="0"/>
              <a:ea typeface="Arial" panose="020B0604020202020204" pitchFamily="34" charset="0"/>
            </a:endParaRPr>
          </a:p>
        </p:txBody>
      </p:sp>
      <p:sp>
        <p:nvSpPr>
          <p:cNvPr id="14" name="Oval 13">
            <a:extLst>
              <a:ext uri="{FF2B5EF4-FFF2-40B4-BE49-F238E27FC236}">
                <a16:creationId xmlns:a16="http://schemas.microsoft.com/office/drawing/2014/main" id="{7BFFE812-B522-4E0F-B7E1-B4128186E07C}"/>
              </a:ext>
            </a:extLst>
          </p:cNvPr>
          <p:cNvSpPr/>
          <p:nvPr/>
        </p:nvSpPr>
        <p:spPr>
          <a:xfrm>
            <a:off x="7624557" y="1460112"/>
            <a:ext cx="1546789" cy="1251572"/>
          </a:xfrm>
          <a:prstGeom prst="ellipse">
            <a:avLst/>
          </a:prstGeom>
          <a:blipFill>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Oval 14">
            <a:extLst>
              <a:ext uri="{FF2B5EF4-FFF2-40B4-BE49-F238E27FC236}">
                <a16:creationId xmlns:a16="http://schemas.microsoft.com/office/drawing/2014/main" id="{41BCA3C2-6CFC-4FFB-8B99-8083944E90F7}"/>
              </a:ext>
            </a:extLst>
          </p:cNvPr>
          <p:cNvSpPr/>
          <p:nvPr/>
        </p:nvSpPr>
        <p:spPr>
          <a:xfrm>
            <a:off x="5900787" y="1236511"/>
            <a:ext cx="1546789" cy="1329470"/>
          </a:xfrm>
          <a:prstGeom prst="ellipse">
            <a:avLst/>
          </a:prstGeom>
          <a:blipFill>
            <a:blip r:embed="rId5"/>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a:extLst>
              <a:ext uri="{FF2B5EF4-FFF2-40B4-BE49-F238E27FC236}">
                <a16:creationId xmlns:a16="http://schemas.microsoft.com/office/drawing/2014/main" id="{7A6DCD83-D6E9-47E2-9B47-8B2A49AD3085}"/>
              </a:ext>
            </a:extLst>
          </p:cNvPr>
          <p:cNvSpPr/>
          <p:nvPr/>
        </p:nvSpPr>
        <p:spPr>
          <a:xfrm>
            <a:off x="8293118" y="2891623"/>
            <a:ext cx="1614453" cy="1251572"/>
          </a:xfrm>
          <a:prstGeom prst="ellipse">
            <a:avLst/>
          </a:prstGeom>
          <a:blipFill>
            <a:blip r:embed="rId6"/>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Oval 17">
            <a:extLst>
              <a:ext uri="{FF2B5EF4-FFF2-40B4-BE49-F238E27FC236}">
                <a16:creationId xmlns:a16="http://schemas.microsoft.com/office/drawing/2014/main" id="{82DE92DC-2753-4D41-B879-D64B3578BE1A}"/>
              </a:ext>
            </a:extLst>
          </p:cNvPr>
          <p:cNvSpPr/>
          <p:nvPr/>
        </p:nvSpPr>
        <p:spPr>
          <a:xfrm>
            <a:off x="6543523" y="2680776"/>
            <a:ext cx="1614453" cy="1251572"/>
          </a:xfrm>
          <a:prstGeom prst="ellipse">
            <a:avLst/>
          </a:prstGeom>
          <a:blipFill>
            <a:blip r:embed="rId7"/>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Oval 18">
            <a:extLst>
              <a:ext uri="{FF2B5EF4-FFF2-40B4-BE49-F238E27FC236}">
                <a16:creationId xmlns:a16="http://schemas.microsoft.com/office/drawing/2014/main" id="{3E0ABEEE-6DCF-48A7-8796-6578449F9AF0}"/>
              </a:ext>
            </a:extLst>
          </p:cNvPr>
          <p:cNvSpPr/>
          <p:nvPr/>
        </p:nvSpPr>
        <p:spPr>
          <a:xfrm>
            <a:off x="7139160" y="4047143"/>
            <a:ext cx="1546789" cy="1405159"/>
          </a:xfrm>
          <a:prstGeom prst="ellipse">
            <a:avLst/>
          </a:prstGeom>
          <a:blipFill>
            <a:blip r:embed="rId8"/>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41928864"/>
      </p:ext>
    </p:extLst>
  </p:cSld>
  <p:clrMapOvr>
    <a:masterClrMapping/>
  </p:clrMapOvr>
  <p:transition>
    <p:split orient="ver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GSA Template" id="{7EF025AB-56D0-42C6-8D01-6D7BD15986E7}" vid="{13FEAC2C-1A59-4677-B9C8-864B00C2BF82}"/>
    </a:ext>
  </a:extLst>
</a:theme>
</file>

<file path=docProps/app.xml><?xml version="1.0" encoding="utf-8"?>
<Properties xmlns="http://schemas.openxmlformats.org/officeDocument/2006/extended-properties" xmlns:vt="http://schemas.openxmlformats.org/officeDocument/2006/docPropsVTypes">
  <Template/>
  <TotalTime>876</TotalTime>
  <Words>517</Words>
  <Application>Microsoft Office PowerPoint</Application>
  <PresentationFormat>Widescreen</PresentationFormat>
  <Paragraphs>86</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Shashank K [MUBC]</dc:creator>
  <cp:lastModifiedBy>Lekhana Neethipudi</cp:lastModifiedBy>
  <cp:revision>9</cp:revision>
  <dcterms:created xsi:type="dcterms:W3CDTF">2023-04-15T11:22:40Z</dcterms:created>
  <dcterms:modified xsi:type="dcterms:W3CDTF">2023-05-31T09:29:05Z</dcterms:modified>
</cp:coreProperties>
</file>

<file path=docProps/thumbnail.jpeg>
</file>